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0.xml" ContentType="application/vnd.openxmlformats-officedocument.theme+xml"/>
  <Override PartName="/ppt/slideLayouts/slideLayout149.xml" ContentType="application/vnd.openxmlformats-officedocument.presentationml.slideLayout+xml"/>
  <Override PartName="/ppt/theme/theme11.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2.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5.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6.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7.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8.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 id="2147483780" r:id="rId2"/>
    <p:sldMasterId id="2147483814" r:id="rId3"/>
    <p:sldMasterId id="2147483845" r:id="rId4"/>
    <p:sldMasterId id="2147483869" r:id="rId5"/>
    <p:sldMasterId id="2147483872" r:id="rId6"/>
    <p:sldMasterId id="2147483897" r:id="rId7"/>
    <p:sldMasterId id="2147483916" r:id="rId8"/>
    <p:sldMasterId id="2147483918" r:id="rId9"/>
    <p:sldMasterId id="2147483954" r:id="rId10"/>
    <p:sldMasterId id="2147484010" r:id="rId11"/>
    <p:sldMasterId id="2147484013" r:id="rId12"/>
    <p:sldMasterId id="2147484038" r:id="rId13"/>
    <p:sldMasterId id="2147484071" r:id="rId14"/>
    <p:sldMasterId id="2147484073" r:id="rId15"/>
    <p:sldMasterId id="2147484102" r:id="rId16"/>
    <p:sldMasterId id="2147484176" r:id="rId17"/>
    <p:sldMasterId id="2147484280" r:id="rId18"/>
    <p:sldMasterId id="2147484300" r:id="rId19"/>
  </p:sldMasterIdLst>
  <p:notesMasterIdLst>
    <p:notesMasterId r:id="rId81"/>
  </p:notesMasterIdLst>
  <p:sldIdLst>
    <p:sldId id="337" r:id="rId20"/>
    <p:sldId id="394" r:id="rId21"/>
    <p:sldId id="412" r:id="rId22"/>
    <p:sldId id="393" r:id="rId23"/>
    <p:sldId id="413" r:id="rId24"/>
    <p:sldId id="373" r:id="rId25"/>
    <p:sldId id="374" r:id="rId26"/>
    <p:sldId id="375" r:id="rId27"/>
    <p:sldId id="410" r:id="rId28"/>
    <p:sldId id="411" r:id="rId29"/>
    <p:sldId id="387" r:id="rId30"/>
    <p:sldId id="390" r:id="rId31"/>
    <p:sldId id="391" r:id="rId32"/>
    <p:sldId id="378" r:id="rId33"/>
    <p:sldId id="379" r:id="rId34"/>
    <p:sldId id="380" r:id="rId35"/>
    <p:sldId id="340" r:id="rId36"/>
    <p:sldId id="341" r:id="rId37"/>
    <p:sldId id="385" r:id="rId38"/>
    <p:sldId id="386" r:id="rId39"/>
    <p:sldId id="395" r:id="rId40"/>
    <p:sldId id="392" r:id="rId41"/>
    <p:sldId id="397" r:id="rId42"/>
    <p:sldId id="398" r:id="rId43"/>
    <p:sldId id="404" r:id="rId44"/>
    <p:sldId id="405" r:id="rId45"/>
    <p:sldId id="406" r:id="rId46"/>
    <p:sldId id="407" r:id="rId47"/>
    <p:sldId id="408" r:id="rId48"/>
    <p:sldId id="368" r:id="rId49"/>
    <p:sldId id="360" r:id="rId50"/>
    <p:sldId id="361" r:id="rId51"/>
    <p:sldId id="362" r:id="rId52"/>
    <p:sldId id="363" r:id="rId53"/>
    <p:sldId id="365" r:id="rId54"/>
    <p:sldId id="366" r:id="rId55"/>
    <p:sldId id="367" r:id="rId56"/>
    <p:sldId id="358" r:id="rId57"/>
    <p:sldId id="359" r:id="rId58"/>
    <p:sldId id="364" r:id="rId59"/>
    <p:sldId id="352" r:id="rId60"/>
    <p:sldId id="382" r:id="rId61"/>
    <p:sldId id="383" r:id="rId62"/>
    <p:sldId id="400" r:id="rId63"/>
    <p:sldId id="389" r:id="rId64"/>
    <p:sldId id="353" r:id="rId65"/>
    <p:sldId id="403" r:id="rId66"/>
    <p:sldId id="354" r:id="rId67"/>
    <p:sldId id="355" r:id="rId68"/>
    <p:sldId id="401" r:id="rId69"/>
    <p:sldId id="402" r:id="rId70"/>
    <p:sldId id="356" r:id="rId71"/>
    <p:sldId id="357" r:id="rId72"/>
    <p:sldId id="399" r:id="rId73"/>
    <p:sldId id="369" r:id="rId74"/>
    <p:sldId id="343" r:id="rId75"/>
    <p:sldId id="344" r:id="rId76"/>
    <p:sldId id="349" r:id="rId77"/>
    <p:sldId id="384" r:id="rId78"/>
    <p:sldId id="351" r:id="rId79"/>
    <p:sldId id="277" r:id="rId80"/>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51"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647" userDrawn="1">
          <p15:clr>
            <a:srgbClr val="A4A3A4"/>
          </p15:clr>
        </p15:guide>
        <p15:guide id="18" orient="horz" pos="1620">
          <p15:clr>
            <a:srgbClr val="A4A3A4"/>
          </p15:clr>
        </p15:guide>
        <p15:guide id="19"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autoAdjust="0"/>
    <p:restoredTop sz="94434" autoAdjust="0"/>
  </p:normalViewPr>
  <p:slideViewPr>
    <p:cSldViewPr snapToGrid="0" snapToObjects="1">
      <p:cViewPr varScale="1">
        <p:scale>
          <a:sx n="91" d="100"/>
          <a:sy n="91" d="100"/>
        </p:scale>
        <p:origin x="780" y="66"/>
      </p:cViewPr>
      <p:guideLst>
        <p:guide orient="horz" pos="373"/>
        <p:guide orient="horz" pos="764"/>
        <p:guide orient="horz" pos="3544"/>
        <p:guide orient="horz" pos="2159"/>
        <p:guide orient="horz" pos="1374"/>
        <p:guide orient="horz" pos="3699"/>
        <p:guide orient="horz" pos="1151"/>
        <p:guide pos="3896"/>
        <p:guide pos="521"/>
        <p:guide pos="4211"/>
        <p:guide pos="7299"/>
        <p:guide pos="5316"/>
        <p:guide pos="291"/>
        <p:guide pos="343"/>
        <p:guide pos="6809"/>
        <p:guide pos="6888"/>
        <p:guide pos="647"/>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84" Type="http://schemas.openxmlformats.org/officeDocument/2006/relationships/theme" Target="theme/theme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slide" Target="slides/slide60.xml"/><Relationship Id="rId5" Type="http://schemas.openxmlformats.org/officeDocument/2006/relationships/slideMaster" Target="slideMasters/slideMaster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slide" Target="slides/slide58.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slide" Target="slides/slide6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10.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slide" Target="slides/slide59.xml"/><Relationship Id="rId8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7" Type="http://schemas.openxmlformats.org/officeDocument/2006/relationships/slideMaster" Target="slideMasters/slideMaster7.xml"/><Relationship Id="rId71" Type="http://schemas.openxmlformats.org/officeDocument/2006/relationships/slide" Target="slides/slide52.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61" Type="http://schemas.openxmlformats.org/officeDocument/2006/relationships/slide" Target="slides/slide42.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D9B841-6859-D041-AD0A-64F0710F0344}" type="datetimeFigureOut">
              <a:rPr lang="en-US" smtClean="0"/>
              <a:t>12/27/2017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E63A96-8A89-3F4D-BA13-C99DCDA4BCF1}" type="slidenum">
              <a:rPr lang="en-US" smtClean="0"/>
              <a:t>‹#›</a:t>
            </a:fld>
            <a:endParaRPr lang="en-US"/>
          </a:p>
        </p:txBody>
      </p:sp>
    </p:spTree>
    <p:extLst>
      <p:ext uri="{BB962C8B-B14F-4D97-AF65-F5344CB8AC3E}">
        <p14:creationId xmlns:p14="http://schemas.microsoft.com/office/powerpoint/2010/main" val="12474348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650875"/>
            <a:ext cx="5789613" cy="32575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531673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56</a:t>
            </a:fld>
            <a:endParaRPr lang="en-US" dirty="0"/>
          </a:p>
        </p:txBody>
      </p:sp>
    </p:spTree>
    <p:extLst>
      <p:ext uri="{BB962C8B-B14F-4D97-AF65-F5344CB8AC3E}">
        <p14:creationId xmlns:p14="http://schemas.microsoft.com/office/powerpoint/2010/main" val="930601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57</a:t>
            </a:fld>
            <a:endParaRPr lang="en-US" dirty="0"/>
          </a:p>
        </p:txBody>
      </p:sp>
    </p:spTree>
    <p:extLst>
      <p:ext uri="{BB962C8B-B14F-4D97-AF65-F5344CB8AC3E}">
        <p14:creationId xmlns:p14="http://schemas.microsoft.com/office/powerpoint/2010/main" val="447148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58</a:t>
            </a:fld>
            <a:endParaRPr lang="en-US" dirty="0"/>
          </a:p>
        </p:txBody>
      </p:sp>
    </p:spTree>
    <p:extLst>
      <p:ext uri="{BB962C8B-B14F-4D97-AF65-F5344CB8AC3E}">
        <p14:creationId xmlns:p14="http://schemas.microsoft.com/office/powerpoint/2010/main" val="1011282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60</a:t>
            </a:fld>
            <a:endParaRPr lang="en-US" dirty="0"/>
          </a:p>
        </p:txBody>
      </p:sp>
    </p:spTree>
    <p:extLst>
      <p:ext uri="{BB962C8B-B14F-4D97-AF65-F5344CB8AC3E}">
        <p14:creationId xmlns:p14="http://schemas.microsoft.com/office/powerpoint/2010/main" val="1257291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17</a:t>
            </a:fld>
            <a:endParaRPr lang="en-US" dirty="0"/>
          </a:p>
        </p:txBody>
      </p:sp>
    </p:spTree>
    <p:extLst>
      <p:ext uri="{BB962C8B-B14F-4D97-AF65-F5344CB8AC3E}">
        <p14:creationId xmlns:p14="http://schemas.microsoft.com/office/powerpoint/2010/main" val="2582761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18</a:t>
            </a:fld>
            <a:endParaRPr lang="en-US" dirty="0"/>
          </a:p>
        </p:txBody>
      </p:sp>
    </p:spTree>
    <p:extLst>
      <p:ext uri="{BB962C8B-B14F-4D97-AF65-F5344CB8AC3E}">
        <p14:creationId xmlns:p14="http://schemas.microsoft.com/office/powerpoint/2010/main" val="17173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24</a:t>
            </a:fld>
            <a:endParaRPr lang="en-US" dirty="0"/>
          </a:p>
        </p:txBody>
      </p:sp>
    </p:spTree>
    <p:extLst>
      <p:ext uri="{BB962C8B-B14F-4D97-AF65-F5344CB8AC3E}">
        <p14:creationId xmlns:p14="http://schemas.microsoft.com/office/powerpoint/2010/main" val="3812914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44</a:t>
            </a:fld>
            <a:endParaRPr lang="en-US" dirty="0"/>
          </a:p>
        </p:txBody>
      </p:sp>
    </p:spTree>
    <p:extLst>
      <p:ext uri="{BB962C8B-B14F-4D97-AF65-F5344CB8AC3E}">
        <p14:creationId xmlns:p14="http://schemas.microsoft.com/office/powerpoint/2010/main" val="474433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47</a:t>
            </a:fld>
            <a:endParaRPr lang="en-US" dirty="0"/>
          </a:p>
        </p:txBody>
      </p:sp>
    </p:spTree>
    <p:extLst>
      <p:ext uri="{BB962C8B-B14F-4D97-AF65-F5344CB8AC3E}">
        <p14:creationId xmlns:p14="http://schemas.microsoft.com/office/powerpoint/2010/main" val="344930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50</a:t>
            </a:fld>
            <a:endParaRPr lang="en-US" dirty="0"/>
          </a:p>
        </p:txBody>
      </p:sp>
    </p:spTree>
    <p:extLst>
      <p:ext uri="{BB962C8B-B14F-4D97-AF65-F5344CB8AC3E}">
        <p14:creationId xmlns:p14="http://schemas.microsoft.com/office/powerpoint/2010/main" val="409419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51</a:t>
            </a:fld>
            <a:endParaRPr lang="en-US" dirty="0"/>
          </a:p>
        </p:txBody>
      </p:sp>
    </p:spTree>
    <p:extLst>
      <p:ext uri="{BB962C8B-B14F-4D97-AF65-F5344CB8AC3E}">
        <p14:creationId xmlns:p14="http://schemas.microsoft.com/office/powerpoint/2010/main" val="369004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C852F-F465-4FC2-B26B-4B61210A3E1C}" type="slidenum">
              <a:rPr lang="en-US" smtClean="0"/>
              <a:pPr/>
              <a:t>54</a:t>
            </a:fld>
            <a:endParaRPr lang="en-US" dirty="0"/>
          </a:p>
        </p:txBody>
      </p:sp>
    </p:spTree>
    <p:extLst>
      <p:ext uri="{BB962C8B-B14F-4D97-AF65-F5344CB8AC3E}">
        <p14:creationId xmlns:p14="http://schemas.microsoft.com/office/powerpoint/2010/main" val="2747584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4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593811842"/>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ient Logos">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6" name="Picture Placeholder 5"/>
          <p:cNvSpPr>
            <a:spLocks noGrp="1"/>
          </p:cNvSpPr>
          <p:nvPr>
            <p:ph type="pic" sz="quarter" idx="11" hasCustomPrompt="1"/>
          </p:nvPr>
        </p:nvSpPr>
        <p:spPr>
          <a:xfrm>
            <a:off x="357188"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7" name="Picture Placeholder 5"/>
          <p:cNvSpPr>
            <a:spLocks noGrp="1"/>
          </p:cNvSpPr>
          <p:nvPr>
            <p:ph type="pic" sz="quarter" idx="12" hasCustomPrompt="1"/>
          </p:nvPr>
        </p:nvSpPr>
        <p:spPr>
          <a:xfrm>
            <a:off x="368733"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8" name="Picture Placeholder 5"/>
          <p:cNvSpPr>
            <a:spLocks noGrp="1"/>
          </p:cNvSpPr>
          <p:nvPr>
            <p:ph type="pic" sz="quarter" idx="13" hasCustomPrompt="1"/>
          </p:nvPr>
        </p:nvSpPr>
        <p:spPr>
          <a:xfrm>
            <a:off x="357188" y="3691104"/>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9" name="Picture Placeholder 5"/>
          <p:cNvSpPr>
            <a:spLocks noGrp="1"/>
          </p:cNvSpPr>
          <p:nvPr>
            <p:ph type="pic" sz="quarter" idx="14" hasCustomPrompt="1"/>
          </p:nvPr>
        </p:nvSpPr>
        <p:spPr>
          <a:xfrm>
            <a:off x="3312831"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0" name="Picture Placeholder 5"/>
          <p:cNvSpPr>
            <a:spLocks noGrp="1"/>
          </p:cNvSpPr>
          <p:nvPr>
            <p:ph type="pic" sz="quarter" idx="15" hasCustomPrompt="1"/>
          </p:nvPr>
        </p:nvSpPr>
        <p:spPr>
          <a:xfrm>
            <a:off x="3324376"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1" name="Picture Placeholder 5"/>
          <p:cNvSpPr>
            <a:spLocks noGrp="1"/>
          </p:cNvSpPr>
          <p:nvPr>
            <p:ph type="pic" sz="quarter" idx="16" hasCustomPrompt="1"/>
          </p:nvPr>
        </p:nvSpPr>
        <p:spPr>
          <a:xfrm>
            <a:off x="3312831" y="3691104"/>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2" name="Picture Placeholder 5"/>
          <p:cNvSpPr>
            <a:spLocks noGrp="1"/>
          </p:cNvSpPr>
          <p:nvPr>
            <p:ph type="pic" sz="quarter" idx="17" hasCustomPrompt="1"/>
          </p:nvPr>
        </p:nvSpPr>
        <p:spPr>
          <a:xfrm>
            <a:off x="6268462"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3" name="Picture Placeholder 5"/>
          <p:cNvSpPr>
            <a:spLocks noGrp="1"/>
          </p:cNvSpPr>
          <p:nvPr>
            <p:ph type="pic" sz="quarter" idx="18" hasCustomPrompt="1"/>
          </p:nvPr>
        </p:nvSpPr>
        <p:spPr>
          <a:xfrm>
            <a:off x="6280007"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4" name="Picture Placeholder 5"/>
          <p:cNvSpPr>
            <a:spLocks noGrp="1"/>
          </p:cNvSpPr>
          <p:nvPr>
            <p:ph type="pic" sz="quarter" idx="19" hasCustomPrompt="1"/>
          </p:nvPr>
        </p:nvSpPr>
        <p:spPr>
          <a:xfrm>
            <a:off x="6268462" y="3691104"/>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Tree>
    <p:extLst>
      <p:ext uri="{BB962C8B-B14F-4D97-AF65-F5344CB8AC3E}">
        <p14:creationId xmlns:p14="http://schemas.microsoft.com/office/powerpoint/2010/main" val="151140562"/>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9"/>
          </p:nvPr>
        </p:nvSpPr>
        <p:spPr>
          <a:xfrm>
            <a:off x="0" y="0"/>
            <a:ext cx="9144000" cy="5143500"/>
          </a:xfrm>
          <a:prstGeom prst="rect">
            <a:avLst/>
          </a:prstGeom>
        </p:spPr>
        <p:txBody>
          <a:bodyPr vert="horz" anchor="t"/>
          <a:lstStyle>
            <a:lvl1pPr marL="0" indent="0" algn="ctr">
              <a:buNone/>
              <a:defRPr baseline="0"/>
            </a:lvl1pPr>
          </a:lstStyle>
          <a:p>
            <a:endParaRPr lang="en-US" dirty="0" smtClean="0"/>
          </a:p>
          <a:p>
            <a:r>
              <a:rPr lang="en-US" dirty="0" smtClean="0"/>
              <a:t>Background Image</a:t>
            </a:r>
            <a:endParaRPr lang="en-US" dirty="0"/>
          </a:p>
        </p:txBody>
      </p:sp>
      <p:sp>
        <p:nvSpPr>
          <p:cNvPr id="6" name="Text Placeholder 4"/>
          <p:cNvSpPr>
            <a:spLocks noGrp="1"/>
          </p:cNvSpPr>
          <p:nvPr>
            <p:ph type="body" sz="quarter" idx="15" hasCustomPrompt="1"/>
          </p:nvPr>
        </p:nvSpPr>
        <p:spPr>
          <a:xfrm>
            <a:off x="631825" y="1556685"/>
            <a:ext cx="6910388" cy="525785"/>
          </a:xfrm>
          <a:prstGeom prst="rect">
            <a:avLst/>
          </a:prstGeom>
        </p:spPr>
        <p:txBody>
          <a:bodyPr lIns="0" tIns="0" rIns="0" bIns="0">
            <a:spAutoFit/>
          </a:bodyPr>
          <a:lstStyle>
            <a:lvl1pPr marL="0" indent="0">
              <a:lnSpc>
                <a:spcPct val="80000"/>
              </a:lnSpc>
              <a:spcBef>
                <a:spcPts val="0"/>
              </a:spcBef>
              <a:buNone/>
              <a:defRPr sz="4100"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
        <p:nvSpPr>
          <p:cNvPr id="10" name="Text Placeholder 7"/>
          <p:cNvSpPr>
            <a:spLocks noGrp="1"/>
          </p:cNvSpPr>
          <p:nvPr>
            <p:ph type="body" sz="quarter" idx="16" hasCustomPrompt="1"/>
          </p:nvPr>
        </p:nvSpPr>
        <p:spPr>
          <a:xfrm>
            <a:off x="631828" y="3340101"/>
            <a:ext cx="6488113" cy="369332"/>
          </a:xfrm>
          <a:prstGeom prst="rect">
            <a:avLst/>
          </a:prstGeom>
        </p:spPr>
        <p:txBody>
          <a:bodyPr lIns="0" rIns="0">
            <a:spAutoFit/>
          </a:bodyPr>
          <a:lstStyle>
            <a:lvl1pPr marL="0" indent="0">
              <a:lnSpc>
                <a:spcPct val="100000"/>
              </a:lnSpc>
              <a:spcBef>
                <a:spcPts val="0"/>
              </a:spcBef>
              <a:buFontTx/>
              <a:buNone/>
              <a:defRPr sz="1800">
                <a:solidFill>
                  <a:schemeClr val="bg1"/>
                </a:solidFill>
                <a:latin typeface="Arial Black"/>
                <a:cs typeface="Arial Black"/>
              </a:defRPr>
            </a:lvl1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31825" y="4094613"/>
            <a:ext cx="3649662" cy="369332"/>
          </a:xfrm>
          <a:prstGeom prst="rect">
            <a:avLst/>
          </a:prstGeom>
        </p:spPr>
        <p:txBody>
          <a:bodyPr lIns="0" rIns="0">
            <a:spAutoFit/>
          </a:bodyPr>
          <a:lstStyle>
            <a:lvl1pPr marL="0" indent="0">
              <a:buNone/>
              <a:defRPr sz="1800" baseline="0">
                <a:solidFill>
                  <a:schemeClr val="accent2"/>
                </a:solidFill>
              </a:defRPr>
            </a:lvl1pPr>
          </a:lstStyle>
          <a:p>
            <a:pPr lvl="0"/>
            <a:r>
              <a:rPr lang="en-US" dirty="0" smtClean="0"/>
              <a:t>MONTH DATE, YEAR</a:t>
            </a:r>
            <a:endParaRPr lang="en-US" dirty="0"/>
          </a:p>
        </p:txBody>
      </p:sp>
      <p:sp>
        <p:nvSpPr>
          <p:cNvPr id="12" name="Picture Placeholder 2"/>
          <p:cNvSpPr>
            <a:spLocks noGrp="1"/>
          </p:cNvSpPr>
          <p:nvPr>
            <p:ph type="pic" sz="quarter" idx="18" hasCustomPrompt="1"/>
          </p:nvPr>
        </p:nvSpPr>
        <p:spPr>
          <a:xfrm>
            <a:off x="627880" y="378621"/>
            <a:ext cx="1243502" cy="343678"/>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1840050137"/>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 Horizontal Sections">
    <p:spTree>
      <p:nvGrpSpPr>
        <p:cNvPr id="1" name=""/>
        <p:cNvGrpSpPr/>
        <p:nvPr/>
      </p:nvGrpSpPr>
      <p:grpSpPr>
        <a:xfrm>
          <a:off x="0" y="0"/>
          <a:ext cx="0" cy="0"/>
          <a:chOff x="0" y="0"/>
          <a:chExt cx="0" cy="0"/>
        </a:xfrm>
      </p:grpSpPr>
      <p:sp>
        <p:nvSpPr>
          <p:cNvPr id="9" name="Text Placeholder 23"/>
          <p:cNvSpPr>
            <a:spLocks noGrp="1"/>
          </p:cNvSpPr>
          <p:nvPr>
            <p:ph type="body" sz="quarter" idx="17" hasCustomPrompt="1"/>
          </p:nvPr>
        </p:nvSpPr>
        <p:spPr>
          <a:xfrm>
            <a:off x="406400" y="1097279"/>
            <a:ext cx="2249412" cy="528321"/>
          </a:xfrm>
          <a:prstGeom prst="rect">
            <a:avLst/>
          </a:prstGeom>
        </p:spPr>
        <p:txBody>
          <a:bodyPr vert="horz" anchor="ctr" anchorCtr="0">
            <a:noAutofit/>
          </a:bodyPr>
          <a:lstStyle>
            <a:lvl1pPr marL="0" indent="0">
              <a:spcBef>
                <a:spcPts val="0"/>
              </a:spcBef>
              <a:buNone/>
              <a:defRPr sz="1200" cap="all" baseline="0">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17" name="Text Placeholder 16"/>
          <p:cNvSpPr>
            <a:spLocks noGrp="1"/>
          </p:cNvSpPr>
          <p:nvPr>
            <p:ph type="body" sz="quarter" idx="23" hasCustomPrompt="1"/>
          </p:nvPr>
        </p:nvSpPr>
        <p:spPr>
          <a:xfrm>
            <a:off x="3001963" y="1097599"/>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0" name="Text Placeholder 23"/>
          <p:cNvSpPr>
            <a:spLocks noGrp="1"/>
          </p:cNvSpPr>
          <p:nvPr>
            <p:ph type="body" sz="quarter" idx="24" hasCustomPrompt="1"/>
          </p:nvPr>
        </p:nvSpPr>
        <p:spPr>
          <a:xfrm>
            <a:off x="406400" y="1828799"/>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1" name="Text Placeholder 16"/>
          <p:cNvSpPr>
            <a:spLocks noGrp="1"/>
          </p:cNvSpPr>
          <p:nvPr>
            <p:ph type="body" sz="quarter" idx="25" hasCustomPrompt="1"/>
          </p:nvPr>
        </p:nvSpPr>
        <p:spPr>
          <a:xfrm>
            <a:off x="3001963" y="1829119"/>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3" name="Text Placeholder 23"/>
          <p:cNvSpPr>
            <a:spLocks noGrp="1"/>
          </p:cNvSpPr>
          <p:nvPr>
            <p:ph type="body" sz="quarter" idx="26" hasCustomPrompt="1"/>
          </p:nvPr>
        </p:nvSpPr>
        <p:spPr>
          <a:xfrm>
            <a:off x="406400" y="2550160"/>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4" name="Text Placeholder 16"/>
          <p:cNvSpPr>
            <a:spLocks noGrp="1"/>
          </p:cNvSpPr>
          <p:nvPr>
            <p:ph type="body" sz="quarter" idx="27" hasCustomPrompt="1"/>
          </p:nvPr>
        </p:nvSpPr>
        <p:spPr>
          <a:xfrm>
            <a:off x="3001963" y="2550480"/>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cxnSp>
        <p:nvCxnSpPr>
          <p:cNvPr id="25" name="Straight Connector 24"/>
          <p:cNvCxnSpPr/>
          <p:nvPr userDrawn="1"/>
        </p:nvCxnSpPr>
        <p:spPr>
          <a:xfrm flipH="1" flipV="1">
            <a:off x="2794000" y="670563"/>
            <a:ext cx="30480" cy="416559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23"/>
          <p:cNvSpPr>
            <a:spLocks noGrp="1"/>
          </p:cNvSpPr>
          <p:nvPr>
            <p:ph type="body" sz="quarter" idx="28" hasCustomPrompt="1"/>
          </p:nvPr>
        </p:nvSpPr>
        <p:spPr>
          <a:xfrm>
            <a:off x="406400" y="3302000"/>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7" name="Text Placeholder 16"/>
          <p:cNvSpPr>
            <a:spLocks noGrp="1"/>
          </p:cNvSpPr>
          <p:nvPr>
            <p:ph type="body" sz="quarter" idx="29" hasCustomPrompt="1"/>
          </p:nvPr>
        </p:nvSpPr>
        <p:spPr>
          <a:xfrm>
            <a:off x="3001963" y="3302320"/>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8" name="Text Placeholder 23"/>
          <p:cNvSpPr>
            <a:spLocks noGrp="1"/>
          </p:cNvSpPr>
          <p:nvPr>
            <p:ph type="body" sz="quarter" idx="30" hasCustomPrompt="1"/>
          </p:nvPr>
        </p:nvSpPr>
        <p:spPr>
          <a:xfrm>
            <a:off x="406400" y="4013200"/>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9" name="Text Placeholder 16"/>
          <p:cNvSpPr>
            <a:spLocks noGrp="1"/>
          </p:cNvSpPr>
          <p:nvPr>
            <p:ph type="body" sz="quarter" idx="31" hasCustomPrompt="1"/>
          </p:nvPr>
        </p:nvSpPr>
        <p:spPr>
          <a:xfrm>
            <a:off x="3001963" y="4013520"/>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1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29398422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wards Grid">
    <p:spTree>
      <p:nvGrpSpPr>
        <p:cNvPr id="1" name=""/>
        <p:cNvGrpSpPr/>
        <p:nvPr/>
      </p:nvGrpSpPr>
      <p:grpSpPr>
        <a:xfrm>
          <a:off x="0" y="0"/>
          <a:ext cx="0" cy="0"/>
          <a:chOff x="0" y="0"/>
          <a:chExt cx="0" cy="0"/>
        </a:xfrm>
      </p:grpSpPr>
      <p:cxnSp>
        <p:nvCxnSpPr>
          <p:cNvPr id="4" name="Straight Connector 3"/>
          <p:cNvCxnSpPr/>
          <p:nvPr userDrawn="1"/>
        </p:nvCxnSpPr>
        <p:spPr>
          <a:xfrm flipV="1">
            <a:off x="3048000" y="672205"/>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V="1">
            <a:off x="6096000" y="664508"/>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0" y="278433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 name="Text Placeholder 2"/>
          <p:cNvSpPr>
            <a:spLocks noGrp="1"/>
          </p:cNvSpPr>
          <p:nvPr>
            <p:ph type="body" sz="quarter" idx="11" hasCustomPrompt="1"/>
          </p:nvPr>
        </p:nvSpPr>
        <p:spPr>
          <a:xfrm>
            <a:off x="182881" y="1487023"/>
            <a:ext cx="2661921" cy="1172882"/>
          </a:xfrm>
          <a:prstGeom prst="rect">
            <a:avLst/>
          </a:prstGeom>
        </p:spPr>
        <p:txBody>
          <a:bodyPr vert="horz"/>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9" name="Text Placeholder 2"/>
          <p:cNvSpPr>
            <a:spLocks noGrp="1"/>
          </p:cNvSpPr>
          <p:nvPr>
            <p:ph type="body" sz="quarter" idx="12" hasCustomPrompt="1"/>
          </p:nvPr>
        </p:nvSpPr>
        <p:spPr>
          <a:xfrm>
            <a:off x="3251201" y="1476449"/>
            <a:ext cx="2641601" cy="1184957"/>
          </a:xfrm>
          <a:prstGeom prst="rect">
            <a:avLst/>
          </a:prstGeom>
        </p:spPr>
        <p:txBody>
          <a:bodyPr vert="horz"/>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p:txBody>
      </p:sp>
      <p:sp>
        <p:nvSpPr>
          <p:cNvPr id="10" name="Text Placeholder 2"/>
          <p:cNvSpPr>
            <a:spLocks noGrp="1"/>
          </p:cNvSpPr>
          <p:nvPr>
            <p:ph type="body" sz="quarter" idx="13" hasCustomPrompt="1"/>
          </p:nvPr>
        </p:nvSpPr>
        <p:spPr>
          <a:xfrm>
            <a:off x="6350000" y="1476449"/>
            <a:ext cx="2600960" cy="1184957"/>
          </a:xfrm>
          <a:prstGeom prst="rect">
            <a:avLst/>
          </a:prstGeom>
        </p:spPr>
        <p:txBody>
          <a:bodyPr vert="horz"/>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1" name="Text Placeholder 2"/>
          <p:cNvSpPr>
            <a:spLocks noGrp="1"/>
          </p:cNvSpPr>
          <p:nvPr>
            <p:ph type="body" sz="quarter" idx="14" hasCustomPrompt="1"/>
          </p:nvPr>
        </p:nvSpPr>
        <p:spPr>
          <a:xfrm>
            <a:off x="182881" y="3588255"/>
            <a:ext cx="2661921" cy="1126781"/>
          </a:xfrm>
          <a:prstGeom prst="rect">
            <a:avLst/>
          </a:prstGeom>
        </p:spPr>
        <p:txBody>
          <a:bodyPr vert="horz">
            <a:normAutofit/>
          </a:bodyPr>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2" name="Text Placeholder 2"/>
          <p:cNvSpPr>
            <a:spLocks noGrp="1"/>
          </p:cNvSpPr>
          <p:nvPr>
            <p:ph type="body" sz="quarter" idx="15" hasCustomPrompt="1"/>
          </p:nvPr>
        </p:nvSpPr>
        <p:spPr>
          <a:xfrm>
            <a:off x="3251201" y="3598826"/>
            <a:ext cx="2641601" cy="1114707"/>
          </a:xfrm>
          <a:prstGeom prst="rect">
            <a:avLst/>
          </a:prstGeom>
        </p:spPr>
        <p:txBody>
          <a:bodyPr vert="horz">
            <a:normAutofit/>
          </a:bodyPr>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3" name="Text Placeholder 2"/>
          <p:cNvSpPr>
            <a:spLocks noGrp="1"/>
          </p:cNvSpPr>
          <p:nvPr>
            <p:ph type="body" sz="quarter" idx="16" hasCustomPrompt="1"/>
          </p:nvPr>
        </p:nvSpPr>
        <p:spPr>
          <a:xfrm>
            <a:off x="6339840" y="3609399"/>
            <a:ext cx="2611120" cy="1102634"/>
          </a:xfrm>
          <a:prstGeom prst="rect">
            <a:avLst/>
          </a:prstGeom>
        </p:spPr>
        <p:txBody>
          <a:bodyPr vert="horz">
            <a:normAutofit/>
          </a:bodyPr>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30" name="Picture Placeholder 4"/>
          <p:cNvSpPr>
            <a:spLocks noGrp="1"/>
          </p:cNvSpPr>
          <p:nvPr>
            <p:ph type="pic" sz="quarter" idx="36" hasCustomPrompt="1"/>
          </p:nvPr>
        </p:nvSpPr>
        <p:spPr>
          <a:xfrm>
            <a:off x="631204" y="902100"/>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1" name="Picture Placeholder 4"/>
          <p:cNvSpPr>
            <a:spLocks noGrp="1"/>
          </p:cNvSpPr>
          <p:nvPr>
            <p:ph type="pic" sz="quarter" idx="37" hasCustomPrompt="1"/>
          </p:nvPr>
        </p:nvSpPr>
        <p:spPr>
          <a:xfrm>
            <a:off x="3703391" y="902101"/>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2" name="Picture Placeholder 4"/>
          <p:cNvSpPr>
            <a:spLocks noGrp="1"/>
          </p:cNvSpPr>
          <p:nvPr>
            <p:ph type="pic" sz="quarter" idx="38" hasCustomPrompt="1"/>
          </p:nvPr>
        </p:nvSpPr>
        <p:spPr>
          <a:xfrm>
            <a:off x="6727205" y="902100"/>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3" name="Picture Placeholder 4"/>
          <p:cNvSpPr>
            <a:spLocks noGrp="1"/>
          </p:cNvSpPr>
          <p:nvPr>
            <p:ph type="pic" sz="quarter" idx="39" hasCustomPrompt="1"/>
          </p:nvPr>
        </p:nvSpPr>
        <p:spPr>
          <a:xfrm>
            <a:off x="631204"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4" name="Picture Placeholder 4"/>
          <p:cNvSpPr>
            <a:spLocks noGrp="1"/>
          </p:cNvSpPr>
          <p:nvPr>
            <p:ph type="pic" sz="quarter" idx="40" hasCustomPrompt="1"/>
          </p:nvPr>
        </p:nvSpPr>
        <p:spPr>
          <a:xfrm>
            <a:off x="3703391"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5" name="Picture Placeholder 4"/>
          <p:cNvSpPr>
            <a:spLocks noGrp="1"/>
          </p:cNvSpPr>
          <p:nvPr>
            <p:ph type="pic" sz="quarter" idx="41" hasCustomPrompt="1"/>
          </p:nvPr>
        </p:nvSpPr>
        <p:spPr>
          <a:xfrm>
            <a:off x="6727205"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Tree>
    <p:extLst>
      <p:ext uri="{BB962C8B-B14F-4D97-AF65-F5344CB8AC3E}">
        <p14:creationId xmlns:p14="http://schemas.microsoft.com/office/powerpoint/2010/main" val="1979694141"/>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Numbered List_ 1 Column">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2" name="Text Placeholder 31"/>
          <p:cNvSpPr>
            <a:spLocks noGrp="1"/>
          </p:cNvSpPr>
          <p:nvPr>
            <p:ph type="body" sz="quarter" idx="11" hasCustomPrompt="1"/>
          </p:nvPr>
        </p:nvSpPr>
        <p:spPr>
          <a:xfrm>
            <a:off x="994639" y="922196"/>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3" name="Text Placeholder 31"/>
          <p:cNvSpPr>
            <a:spLocks noGrp="1"/>
          </p:cNvSpPr>
          <p:nvPr>
            <p:ph type="body" sz="quarter" idx="12" hasCustomPrompt="1"/>
          </p:nvPr>
        </p:nvSpPr>
        <p:spPr>
          <a:xfrm>
            <a:off x="994639" y="1711877"/>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5" name="Text Placeholder 31"/>
          <p:cNvSpPr>
            <a:spLocks noGrp="1"/>
          </p:cNvSpPr>
          <p:nvPr>
            <p:ph type="body" sz="quarter" idx="13" hasCustomPrompt="1"/>
          </p:nvPr>
        </p:nvSpPr>
        <p:spPr>
          <a:xfrm>
            <a:off x="994639" y="2501557"/>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6" name="Text Placeholder 31"/>
          <p:cNvSpPr>
            <a:spLocks noGrp="1"/>
          </p:cNvSpPr>
          <p:nvPr>
            <p:ph type="body" sz="quarter" idx="14" hasCustomPrompt="1"/>
          </p:nvPr>
        </p:nvSpPr>
        <p:spPr>
          <a:xfrm>
            <a:off x="994639" y="3291237"/>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7" name="Text Placeholder 31"/>
          <p:cNvSpPr>
            <a:spLocks noGrp="1"/>
          </p:cNvSpPr>
          <p:nvPr>
            <p:ph type="body" sz="quarter" idx="15" hasCustomPrompt="1"/>
          </p:nvPr>
        </p:nvSpPr>
        <p:spPr>
          <a:xfrm>
            <a:off x="1005223" y="4080916"/>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 name="Text Placeholder 3"/>
          <p:cNvSpPr>
            <a:spLocks noGrp="1"/>
          </p:cNvSpPr>
          <p:nvPr>
            <p:ph type="body" sz="quarter" idx="16" hasCustomPrompt="1"/>
          </p:nvPr>
        </p:nvSpPr>
        <p:spPr>
          <a:xfrm>
            <a:off x="303483" y="84613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29" name="Text Placeholder 3"/>
          <p:cNvSpPr>
            <a:spLocks noGrp="1"/>
          </p:cNvSpPr>
          <p:nvPr>
            <p:ph type="body" sz="quarter" idx="18" hasCustomPrompt="1"/>
          </p:nvPr>
        </p:nvSpPr>
        <p:spPr>
          <a:xfrm>
            <a:off x="303483" y="1631950"/>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0" name="Text Placeholder 3"/>
          <p:cNvSpPr>
            <a:spLocks noGrp="1"/>
          </p:cNvSpPr>
          <p:nvPr>
            <p:ph type="body" sz="quarter" idx="19" hasCustomPrompt="1"/>
          </p:nvPr>
        </p:nvSpPr>
        <p:spPr>
          <a:xfrm>
            <a:off x="303483" y="2417763"/>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1" name="Text Placeholder 3"/>
          <p:cNvSpPr>
            <a:spLocks noGrp="1"/>
          </p:cNvSpPr>
          <p:nvPr>
            <p:ph type="body" sz="quarter" idx="20" hasCustomPrompt="1"/>
          </p:nvPr>
        </p:nvSpPr>
        <p:spPr>
          <a:xfrm>
            <a:off x="303483" y="320357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4" name="Text Placeholder 3"/>
          <p:cNvSpPr>
            <a:spLocks noGrp="1"/>
          </p:cNvSpPr>
          <p:nvPr>
            <p:ph type="body" sz="quarter" idx="21" hasCustomPrompt="1"/>
          </p:nvPr>
        </p:nvSpPr>
        <p:spPr>
          <a:xfrm>
            <a:off x="303483" y="398938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Tree>
    <p:extLst>
      <p:ext uri="{BB962C8B-B14F-4D97-AF65-F5344CB8AC3E}">
        <p14:creationId xmlns:p14="http://schemas.microsoft.com/office/powerpoint/2010/main" val="2563493473"/>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Numbered List_ 2 Column">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2" name="Text Placeholder 31"/>
          <p:cNvSpPr>
            <a:spLocks noGrp="1"/>
          </p:cNvSpPr>
          <p:nvPr>
            <p:ph type="body" sz="quarter" idx="11" hasCustomPrompt="1"/>
          </p:nvPr>
        </p:nvSpPr>
        <p:spPr>
          <a:xfrm>
            <a:off x="903198" y="922196"/>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3" name="Text Placeholder 31"/>
          <p:cNvSpPr>
            <a:spLocks noGrp="1"/>
          </p:cNvSpPr>
          <p:nvPr>
            <p:ph type="body" sz="quarter" idx="12" hasCustomPrompt="1"/>
          </p:nvPr>
        </p:nvSpPr>
        <p:spPr>
          <a:xfrm>
            <a:off x="903198" y="1711877"/>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5" name="Text Placeholder 31"/>
          <p:cNvSpPr>
            <a:spLocks noGrp="1"/>
          </p:cNvSpPr>
          <p:nvPr>
            <p:ph type="body" sz="quarter" idx="13" hasCustomPrompt="1"/>
          </p:nvPr>
        </p:nvSpPr>
        <p:spPr>
          <a:xfrm>
            <a:off x="903198" y="2501557"/>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6" name="Text Placeholder 31"/>
          <p:cNvSpPr>
            <a:spLocks noGrp="1"/>
          </p:cNvSpPr>
          <p:nvPr>
            <p:ph type="body" sz="quarter" idx="14" hasCustomPrompt="1"/>
          </p:nvPr>
        </p:nvSpPr>
        <p:spPr>
          <a:xfrm>
            <a:off x="903198" y="3291237"/>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7" name="Text Placeholder 31"/>
          <p:cNvSpPr>
            <a:spLocks noGrp="1"/>
          </p:cNvSpPr>
          <p:nvPr>
            <p:ph type="body" sz="quarter" idx="15" hasCustomPrompt="1"/>
          </p:nvPr>
        </p:nvSpPr>
        <p:spPr>
          <a:xfrm>
            <a:off x="913782" y="4080916"/>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 name="Text Placeholder 3"/>
          <p:cNvSpPr>
            <a:spLocks noGrp="1"/>
          </p:cNvSpPr>
          <p:nvPr>
            <p:ph type="body" sz="quarter" idx="16" hasCustomPrompt="1"/>
          </p:nvPr>
        </p:nvSpPr>
        <p:spPr>
          <a:xfrm>
            <a:off x="256646" y="846137"/>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29" name="Text Placeholder 3"/>
          <p:cNvSpPr>
            <a:spLocks noGrp="1"/>
          </p:cNvSpPr>
          <p:nvPr>
            <p:ph type="body" sz="quarter" idx="18" hasCustomPrompt="1"/>
          </p:nvPr>
        </p:nvSpPr>
        <p:spPr>
          <a:xfrm>
            <a:off x="256646" y="1631949"/>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0" name="Text Placeholder 3"/>
          <p:cNvSpPr>
            <a:spLocks noGrp="1"/>
          </p:cNvSpPr>
          <p:nvPr>
            <p:ph type="body" sz="quarter" idx="19" hasCustomPrompt="1"/>
          </p:nvPr>
        </p:nvSpPr>
        <p:spPr>
          <a:xfrm>
            <a:off x="256646" y="2417762"/>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1" name="Text Placeholder 3"/>
          <p:cNvSpPr>
            <a:spLocks noGrp="1"/>
          </p:cNvSpPr>
          <p:nvPr>
            <p:ph type="body" sz="quarter" idx="20" hasCustomPrompt="1"/>
          </p:nvPr>
        </p:nvSpPr>
        <p:spPr>
          <a:xfrm>
            <a:off x="256646" y="3203574"/>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4" name="Text Placeholder 3"/>
          <p:cNvSpPr>
            <a:spLocks noGrp="1"/>
          </p:cNvSpPr>
          <p:nvPr>
            <p:ph type="body" sz="quarter" idx="21" hasCustomPrompt="1"/>
          </p:nvPr>
        </p:nvSpPr>
        <p:spPr>
          <a:xfrm>
            <a:off x="256646" y="3989387"/>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8" name="Text Placeholder 31"/>
          <p:cNvSpPr>
            <a:spLocks noGrp="1"/>
          </p:cNvSpPr>
          <p:nvPr>
            <p:ph type="body" sz="quarter" idx="22" hasCustomPrompt="1"/>
          </p:nvPr>
        </p:nvSpPr>
        <p:spPr>
          <a:xfrm>
            <a:off x="5394627" y="925375"/>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9" name="Text Placeholder 31"/>
          <p:cNvSpPr>
            <a:spLocks noGrp="1"/>
          </p:cNvSpPr>
          <p:nvPr>
            <p:ph type="body" sz="quarter" idx="23" hasCustomPrompt="1"/>
          </p:nvPr>
        </p:nvSpPr>
        <p:spPr>
          <a:xfrm>
            <a:off x="5394627" y="1715055"/>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0" name="Text Placeholder 31"/>
          <p:cNvSpPr>
            <a:spLocks noGrp="1"/>
          </p:cNvSpPr>
          <p:nvPr>
            <p:ph type="body" sz="quarter" idx="24" hasCustomPrompt="1"/>
          </p:nvPr>
        </p:nvSpPr>
        <p:spPr>
          <a:xfrm>
            <a:off x="5394627" y="2504735"/>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1" name="Text Placeholder 31"/>
          <p:cNvSpPr>
            <a:spLocks noGrp="1"/>
          </p:cNvSpPr>
          <p:nvPr>
            <p:ph type="body" sz="quarter" idx="25" hasCustomPrompt="1"/>
          </p:nvPr>
        </p:nvSpPr>
        <p:spPr>
          <a:xfrm>
            <a:off x="5394627" y="3294416"/>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2" name="Text Placeholder 31"/>
          <p:cNvSpPr>
            <a:spLocks noGrp="1"/>
          </p:cNvSpPr>
          <p:nvPr>
            <p:ph type="body" sz="quarter" idx="26" hasCustomPrompt="1"/>
          </p:nvPr>
        </p:nvSpPr>
        <p:spPr>
          <a:xfrm>
            <a:off x="5405212" y="4084094"/>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3" name="Text Placeholder 3"/>
          <p:cNvSpPr>
            <a:spLocks noGrp="1"/>
          </p:cNvSpPr>
          <p:nvPr>
            <p:ph type="body" sz="quarter" idx="27" hasCustomPrompt="1"/>
          </p:nvPr>
        </p:nvSpPr>
        <p:spPr>
          <a:xfrm>
            <a:off x="4748076" y="84931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4" name="Text Placeholder 3"/>
          <p:cNvSpPr>
            <a:spLocks noGrp="1"/>
          </p:cNvSpPr>
          <p:nvPr>
            <p:ph type="body" sz="quarter" idx="28" hasCustomPrompt="1"/>
          </p:nvPr>
        </p:nvSpPr>
        <p:spPr>
          <a:xfrm>
            <a:off x="4748076" y="163512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5" name="Text Placeholder 3"/>
          <p:cNvSpPr>
            <a:spLocks noGrp="1"/>
          </p:cNvSpPr>
          <p:nvPr>
            <p:ph type="body" sz="quarter" idx="29" hasCustomPrompt="1"/>
          </p:nvPr>
        </p:nvSpPr>
        <p:spPr>
          <a:xfrm>
            <a:off x="4748076" y="2420940"/>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6" name="Text Placeholder 3"/>
          <p:cNvSpPr>
            <a:spLocks noGrp="1"/>
          </p:cNvSpPr>
          <p:nvPr>
            <p:ph type="body" sz="quarter" idx="30" hasCustomPrompt="1"/>
          </p:nvPr>
        </p:nvSpPr>
        <p:spPr>
          <a:xfrm>
            <a:off x="4748076" y="3206753"/>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7" name="Text Placeholder 3"/>
          <p:cNvSpPr>
            <a:spLocks noGrp="1"/>
          </p:cNvSpPr>
          <p:nvPr>
            <p:ph type="body" sz="quarter" idx="31" hasCustomPrompt="1"/>
          </p:nvPr>
        </p:nvSpPr>
        <p:spPr>
          <a:xfrm>
            <a:off x="4748076" y="399256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Tree>
    <p:extLst>
      <p:ext uri="{BB962C8B-B14F-4D97-AF65-F5344CB8AC3E}">
        <p14:creationId xmlns:p14="http://schemas.microsoft.com/office/powerpoint/2010/main" val="824972498"/>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Column_Case Study">
    <p:spTree>
      <p:nvGrpSpPr>
        <p:cNvPr id="1" name=""/>
        <p:cNvGrpSpPr/>
        <p:nvPr/>
      </p:nvGrpSpPr>
      <p:grpSpPr>
        <a:xfrm>
          <a:off x="0" y="0"/>
          <a:ext cx="0" cy="0"/>
          <a:chOff x="0" y="0"/>
          <a:chExt cx="0" cy="0"/>
        </a:xfrm>
      </p:grpSpPr>
      <p:sp>
        <p:nvSpPr>
          <p:cNvPr id="10" name="Content Placeholder 9"/>
          <p:cNvSpPr>
            <a:spLocks noGrp="1"/>
          </p:cNvSpPr>
          <p:nvPr>
            <p:ph sz="quarter" idx="11" hasCustomPrompt="1"/>
          </p:nvPr>
        </p:nvSpPr>
        <p:spPr>
          <a:xfrm>
            <a:off x="2" y="704274"/>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1" name="Content Placeholder 9"/>
          <p:cNvSpPr>
            <a:spLocks noGrp="1"/>
          </p:cNvSpPr>
          <p:nvPr>
            <p:ph sz="quarter" idx="12" hasCustomPrompt="1"/>
          </p:nvPr>
        </p:nvSpPr>
        <p:spPr>
          <a:xfrm>
            <a:off x="3050311" y="704274"/>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6084889" y="704274"/>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7" name="Straight Connector 6"/>
          <p:cNvCxnSpPr/>
          <p:nvPr userDrawn="1"/>
        </p:nvCxnSpPr>
        <p:spPr>
          <a:xfrm flipV="1">
            <a:off x="3048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6096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4" name="Picture Placeholder 13"/>
          <p:cNvSpPr>
            <a:spLocks noGrp="1"/>
          </p:cNvSpPr>
          <p:nvPr>
            <p:ph type="pic" sz="quarter" idx="14" hasCustomPrompt="1"/>
          </p:nvPr>
        </p:nvSpPr>
        <p:spPr>
          <a:xfrm>
            <a:off x="672737"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sp>
        <p:nvSpPr>
          <p:cNvPr id="17" name="Picture Placeholder 13"/>
          <p:cNvSpPr>
            <a:spLocks noGrp="1"/>
          </p:cNvSpPr>
          <p:nvPr>
            <p:ph type="pic" sz="quarter" idx="15" hasCustomPrompt="1"/>
          </p:nvPr>
        </p:nvSpPr>
        <p:spPr>
          <a:xfrm>
            <a:off x="3740365"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sp>
        <p:nvSpPr>
          <p:cNvPr id="18" name="Picture Placeholder 13"/>
          <p:cNvSpPr>
            <a:spLocks noGrp="1"/>
          </p:cNvSpPr>
          <p:nvPr>
            <p:ph type="pic" sz="quarter" idx="16" hasCustomPrompt="1"/>
          </p:nvPr>
        </p:nvSpPr>
        <p:spPr>
          <a:xfrm>
            <a:off x="6807992"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cxnSp>
        <p:nvCxnSpPr>
          <p:cNvPr id="47" name="Straight Connector 46"/>
          <p:cNvCxnSpPr/>
          <p:nvPr userDrawn="1"/>
        </p:nvCxnSpPr>
        <p:spPr>
          <a:xfrm>
            <a:off x="0" y="1674090"/>
            <a:ext cx="91440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3" name="Text Placeholder 52"/>
          <p:cNvSpPr>
            <a:spLocks noGrp="1"/>
          </p:cNvSpPr>
          <p:nvPr>
            <p:ph type="body" sz="quarter" idx="24"/>
          </p:nvPr>
        </p:nvSpPr>
        <p:spPr>
          <a:xfrm>
            <a:off x="161636" y="1835728"/>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52"/>
          <p:cNvSpPr>
            <a:spLocks noGrp="1"/>
          </p:cNvSpPr>
          <p:nvPr>
            <p:ph type="body" sz="quarter" idx="25"/>
          </p:nvPr>
        </p:nvSpPr>
        <p:spPr>
          <a:xfrm>
            <a:off x="3223491" y="1861127"/>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6" name="Text Placeholder 52"/>
          <p:cNvSpPr>
            <a:spLocks noGrp="1"/>
          </p:cNvSpPr>
          <p:nvPr>
            <p:ph type="body" sz="quarter" idx="26"/>
          </p:nvPr>
        </p:nvSpPr>
        <p:spPr>
          <a:xfrm>
            <a:off x="6248400" y="1861127"/>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95987040"/>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 Column with logos">
    <p:spTree>
      <p:nvGrpSpPr>
        <p:cNvPr id="1" name=""/>
        <p:cNvGrpSpPr/>
        <p:nvPr/>
      </p:nvGrpSpPr>
      <p:grpSpPr>
        <a:xfrm>
          <a:off x="0" y="0"/>
          <a:ext cx="0" cy="0"/>
          <a:chOff x="0" y="0"/>
          <a:chExt cx="0" cy="0"/>
        </a:xfrm>
      </p:grpSpPr>
      <p:sp>
        <p:nvSpPr>
          <p:cNvPr id="10" name="Content Placeholder 9"/>
          <p:cNvSpPr>
            <a:spLocks noGrp="1"/>
          </p:cNvSpPr>
          <p:nvPr>
            <p:ph sz="quarter" idx="11" hasCustomPrompt="1"/>
          </p:nvPr>
        </p:nvSpPr>
        <p:spPr>
          <a:xfrm>
            <a:off x="128467" y="841852"/>
            <a:ext cx="2781012" cy="392546"/>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1" name="Content Placeholder 9"/>
          <p:cNvSpPr>
            <a:spLocks noGrp="1"/>
          </p:cNvSpPr>
          <p:nvPr>
            <p:ph sz="quarter" idx="12" hasCustomPrompt="1"/>
          </p:nvPr>
        </p:nvSpPr>
        <p:spPr>
          <a:xfrm>
            <a:off x="3178776" y="841852"/>
            <a:ext cx="2781012" cy="392546"/>
          </a:xfrm>
          <a:prstGeom prst="rect">
            <a:avLst/>
          </a:prstGeom>
          <a:solidFill>
            <a:schemeClr val="accent4"/>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6213354" y="841852"/>
            <a:ext cx="2781012" cy="392546"/>
          </a:xfrm>
          <a:prstGeom prst="rect">
            <a:avLst/>
          </a:prstGeom>
          <a:solidFill>
            <a:schemeClr val="accent6"/>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7" name="Straight Connector 6"/>
          <p:cNvCxnSpPr/>
          <p:nvPr userDrawn="1"/>
        </p:nvCxnSpPr>
        <p:spPr>
          <a:xfrm flipV="1">
            <a:off x="3048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6096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4" name="Picture Placeholder 13"/>
          <p:cNvSpPr>
            <a:spLocks noGrp="1"/>
          </p:cNvSpPr>
          <p:nvPr>
            <p:ph type="pic" sz="quarter" idx="14" hasCustomPrompt="1"/>
          </p:nvPr>
        </p:nvSpPr>
        <p:spPr>
          <a:xfrm>
            <a:off x="181965" y="372835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3" name="Text Placeholder 52"/>
          <p:cNvSpPr>
            <a:spLocks noGrp="1"/>
          </p:cNvSpPr>
          <p:nvPr>
            <p:ph type="body" sz="quarter" idx="24"/>
          </p:nvPr>
        </p:nvSpPr>
        <p:spPr>
          <a:xfrm>
            <a:off x="161636" y="1344084"/>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Picture Placeholder 13"/>
          <p:cNvSpPr>
            <a:spLocks noGrp="1"/>
          </p:cNvSpPr>
          <p:nvPr>
            <p:ph type="pic" sz="quarter" idx="27" hasCustomPrompt="1"/>
          </p:nvPr>
        </p:nvSpPr>
        <p:spPr>
          <a:xfrm>
            <a:off x="1135167" y="373964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0" name="Picture Placeholder 13"/>
          <p:cNvSpPr>
            <a:spLocks noGrp="1"/>
          </p:cNvSpPr>
          <p:nvPr>
            <p:ph type="pic" sz="quarter" idx="30" hasCustomPrompt="1"/>
          </p:nvPr>
        </p:nvSpPr>
        <p:spPr>
          <a:xfrm>
            <a:off x="193255" y="4106531"/>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3" name="Picture Placeholder 13"/>
          <p:cNvSpPr>
            <a:spLocks noGrp="1"/>
          </p:cNvSpPr>
          <p:nvPr>
            <p:ph type="pic" sz="quarter" idx="33" hasCustomPrompt="1"/>
          </p:nvPr>
        </p:nvSpPr>
        <p:spPr>
          <a:xfrm>
            <a:off x="1146457" y="4117821"/>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36" hasCustomPrompt="1"/>
          </p:nvPr>
        </p:nvSpPr>
        <p:spPr>
          <a:xfrm>
            <a:off x="190434" y="447059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39" hasCustomPrompt="1"/>
          </p:nvPr>
        </p:nvSpPr>
        <p:spPr>
          <a:xfrm>
            <a:off x="1143636" y="448188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2" name="Picture Placeholder 13"/>
          <p:cNvSpPr>
            <a:spLocks noGrp="1"/>
          </p:cNvSpPr>
          <p:nvPr>
            <p:ph type="pic" sz="quarter" idx="42" hasCustomPrompt="1"/>
          </p:nvPr>
        </p:nvSpPr>
        <p:spPr>
          <a:xfrm>
            <a:off x="2077786" y="373682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3" name="Picture Placeholder 13"/>
          <p:cNvSpPr>
            <a:spLocks noGrp="1"/>
          </p:cNvSpPr>
          <p:nvPr>
            <p:ph type="pic" sz="quarter" idx="43" hasCustomPrompt="1"/>
          </p:nvPr>
        </p:nvSpPr>
        <p:spPr>
          <a:xfrm>
            <a:off x="2089076" y="4115000"/>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4" name="Picture Placeholder 13"/>
          <p:cNvSpPr>
            <a:spLocks noGrp="1"/>
          </p:cNvSpPr>
          <p:nvPr>
            <p:ph type="pic" sz="quarter" idx="44" hasCustomPrompt="1"/>
          </p:nvPr>
        </p:nvSpPr>
        <p:spPr>
          <a:xfrm>
            <a:off x="2086255" y="447906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 name="Text Placeholder 2"/>
          <p:cNvSpPr>
            <a:spLocks noGrp="1"/>
          </p:cNvSpPr>
          <p:nvPr>
            <p:ph type="body" idx="45" hasCustomPrompt="1"/>
          </p:nvPr>
        </p:nvSpPr>
        <p:spPr>
          <a:xfrm>
            <a:off x="190501" y="3128430"/>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
        <p:nvSpPr>
          <p:cNvPr id="35" name="Picture Placeholder 13"/>
          <p:cNvSpPr>
            <a:spLocks noGrp="1"/>
          </p:cNvSpPr>
          <p:nvPr>
            <p:ph type="pic" sz="quarter" idx="46" hasCustomPrompt="1"/>
          </p:nvPr>
        </p:nvSpPr>
        <p:spPr>
          <a:xfrm>
            <a:off x="3213028" y="373259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6" name="Text Placeholder 52"/>
          <p:cNvSpPr>
            <a:spLocks noGrp="1"/>
          </p:cNvSpPr>
          <p:nvPr>
            <p:ph type="body" sz="quarter" idx="47"/>
          </p:nvPr>
        </p:nvSpPr>
        <p:spPr>
          <a:xfrm>
            <a:off x="3192699" y="1348322"/>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Picture Placeholder 13"/>
          <p:cNvSpPr>
            <a:spLocks noGrp="1"/>
          </p:cNvSpPr>
          <p:nvPr>
            <p:ph type="pic" sz="quarter" idx="48" hasCustomPrompt="1"/>
          </p:nvPr>
        </p:nvSpPr>
        <p:spPr>
          <a:xfrm>
            <a:off x="4166230" y="374388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8" name="Picture Placeholder 13"/>
          <p:cNvSpPr>
            <a:spLocks noGrp="1"/>
          </p:cNvSpPr>
          <p:nvPr>
            <p:ph type="pic" sz="quarter" idx="49" hasCustomPrompt="1"/>
          </p:nvPr>
        </p:nvSpPr>
        <p:spPr>
          <a:xfrm>
            <a:off x="3224318" y="411076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9" name="Picture Placeholder 13"/>
          <p:cNvSpPr>
            <a:spLocks noGrp="1"/>
          </p:cNvSpPr>
          <p:nvPr>
            <p:ph type="pic" sz="quarter" idx="50" hasCustomPrompt="1"/>
          </p:nvPr>
        </p:nvSpPr>
        <p:spPr>
          <a:xfrm>
            <a:off x="4177520" y="412205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0" name="Picture Placeholder 13"/>
          <p:cNvSpPr>
            <a:spLocks noGrp="1"/>
          </p:cNvSpPr>
          <p:nvPr>
            <p:ph type="pic" sz="quarter" idx="51" hasCustomPrompt="1"/>
          </p:nvPr>
        </p:nvSpPr>
        <p:spPr>
          <a:xfrm>
            <a:off x="3221497" y="447483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1" name="Picture Placeholder 13"/>
          <p:cNvSpPr>
            <a:spLocks noGrp="1"/>
          </p:cNvSpPr>
          <p:nvPr>
            <p:ph type="pic" sz="quarter" idx="52" hasCustomPrompt="1"/>
          </p:nvPr>
        </p:nvSpPr>
        <p:spPr>
          <a:xfrm>
            <a:off x="4174699" y="448612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2" name="Picture Placeholder 13"/>
          <p:cNvSpPr>
            <a:spLocks noGrp="1"/>
          </p:cNvSpPr>
          <p:nvPr>
            <p:ph type="pic" sz="quarter" idx="53" hasCustomPrompt="1"/>
          </p:nvPr>
        </p:nvSpPr>
        <p:spPr>
          <a:xfrm>
            <a:off x="5108849" y="3741062"/>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3" name="Picture Placeholder 13"/>
          <p:cNvSpPr>
            <a:spLocks noGrp="1"/>
          </p:cNvSpPr>
          <p:nvPr>
            <p:ph type="pic" sz="quarter" idx="54" hasCustomPrompt="1"/>
          </p:nvPr>
        </p:nvSpPr>
        <p:spPr>
          <a:xfrm>
            <a:off x="5120139" y="4119238"/>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4" name="Picture Placeholder 13"/>
          <p:cNvSpPr>
            <a:spLocks noGrp="1"/>
          </p:cNvSpPr>
          <p:nvPr>
            <p:ph type="pic" sz="quarter" idx="55" hasCustomPrompt="1"/>
          </p:nvPr>
        </p:nvSpPr>
        <p:spPr>
          <a:xfrm>
            <a:off x="5117318" y="448330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5" name="Text Placeholder 2"/>
          <p:cNvSpPr>
            <a:spLocks noGrp="1"/>
          </p:cNvSpPr>
          <p:nvPr>
            <p:ph type="body" idx="56" hasCustomPrompt="1"/>
          </p:nvPr>
        </p:nvSpPr>
        <p:spPr>
          <a:xfrm>
            <a:off x="3221564" y="3132668"/>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
        <p:nvSpPr>
          <p:cNvPr id="46" name="Picture Placeholder 13"/>
          <p:cNvSpPr>
            <a:spLocks noGrp="1"/>
          </p:cNvSpPr>
          <p:nvPr>
            <p:ph type="pic" sz="quarter" idx="57" hasCustomPrompt="1"/>
          </p:nvPr>
        </p:nvSpPr>
        <p:spPr>
          <a:xfrm>
            <a:off x="6229278" y="373259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8" name="Text Placeholder 52"/>
          <p:cNvSpPr>
            <a:spLocks noGrp="1"/>
          </p:cNvSpPr>
          <p:nvPr>
            <p:ph type="body" sz="quarter" idx="58"/>
          </p:nvPr>
        </p:nvSpPr>
        <p:spPr>
          <a:xfrm>
            <a:off x="6208949" y="1348322"/>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9" name="Picture Placeholder 13"/>
          <p:cNvSpPr>
            <a:spLocks noGrp="1"/>
          </p:cNvSpPr>
          <p:nvPr>
            <p:ph type="pic" sz="quarter" idx="59" hasCustomPrompt="1"/>
          </p:nvPr>
        </p:nvSpPr>
        <p:spPr>
          <a:xfrm>
            <a:off x="7182480" y="374388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0" name="Picture Placeholder 13"/>
          <p:cNvSpPr>
            <a:spLocks noGrp="1"/>
          </p:cNvSpPr>
          <p:nvPr>
            <p:ph type="pic" sz="quarter" idx="60" hasCustomPrompt="1"/>
          </p:nvPr>
        </p:nvSpPr>
        <p:spPr>
          <a:xfrm>
            <a:off x="6240568" y="411076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1" name="Picture Placeholder 13"/>
          <p:cNvSpPr>
            <a:spLocks noGrp="1"/>
          </p:cNvSpPr>
          <p:nvPr>
            <p:ph type="pic" sz="quarter" idx="61" hasCustomPrompt="1"/>
          </p:nvPr>
        </p:nvSpPr>
        <p:spPr>
          <a:xfrm>
            <a:off x="7193770" y="412205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2" name="Picture Placeholder 13"/>
          <p:cNvSpPr>
            <a:spLocks noGrp="1"/>
          </p:cNvSpPr>
          <p:nvPr>
            <p:ph type="pic" sz="quarter" idx="62" hasCustomPrompt="1"/>
          </p:nvPr>
        </p:nvSpPr>
        <p:spPr>
          <a:xfrm>
            <a:off x="6237747" y="447483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4" name="Picture Placeholder 13"/>
          <p:cNvSpPr>
            <a:spLocks noGrp="1"/>
          </p:cNvSpPr>
          <p:nvPr>
            <p:ph type="pic" sz="quarter" idx="63" hasCustomPrompt="1"/>
          </p:nvPr>
        </p:nvSpPr>
        <p:spPr>
          <a:xfrm>
            <a:off x="7190949" y="448612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7" name="Picture Placeholder 13"/>
          <p:cNvSpPr>
            <a:spLocks noGrp="1"/>
          </p:cNvSpPr>
          <p:nvPr>
            <p:ph type="pic" sz="quarter" idx="64" hasCustomPrompt="1"/>
          </p:nvPr>
        </p:nvSpPr>
        <p:spPr>
          <a:xfrm>
            <a:off x="8125099" y="3741062"/>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8" name="Picture Placeholder 13"/>
          <p:cNvSpPr>
            <a:spLocks noGrp="1"/>
          </p:cNvSpPr>
          <p:nvPr>
            <p:ph type="pic" sz="quarter" idx="65" hasCustomPrompt="1"/>
          </p:nvPr>
        </p:nvSpPr>
        <p:spPr>
          <a:xfrm>
            <a:off x="8136389" y="4119238"/>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9" name="Picture Placeholder 13"/>
          <p:cNvSpPr>
            <a:spLocks noGrp="1"/>
          </p:cNvSpPr>
          <p:nvPr>
            <p:ph type="pic" sz="quarter" idx="66" hasCustomPrompt="1"/>
          </p:nvPr>
        </p:nvSpPr>
        <p:spPr>
          <a:xfrm>
            <a:off x="8133568" y="448330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60" name="Text Placeholder 2"/>
          <p:cNvSpPr>
            <a:spLocks noGrp="1"/>
          </p:cNvSpPr>
          <p:nvPr>
            <p:ph type="body" idx="67" hasCustomPrompt="1"/>
          </p:nvPr>
        </p:nvSpPr>
        <p:spPr>
          <a:xfrm>
            <a:off x="6237814" y="3132668"/>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Tree>
    <p:extLst>
      <p:ext uri="{BB962C8B-B14F-4D97-AF65-F5344CB8AC3E}">
        <p14:creationId xmlns:p14="http://schemas.microsoft.com/office/powerpoint/2010/main" val="1920826145"/>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8 Box Grid">
    <p:spTree>
      <p:nvGrpSpPr>
        <p:cNvPr id="1" name=""/>
        <p:cNvGrpSpPr/>
        <p:nvPr/>
      </p:nvGrpSpPr>
      <p:grpSpPr>
        <a:xfrm>
          <a:off x="0" y="0"/>
          <a:ext cx="0" cy="0"/>
          <a:chOff x="0" y="0"/>
          <a:chExt cx="0" cy="0"/>
        </a:xfrm>
      </p:grpSpPr>
      <p:sp>
        <p:nvSpPr>
          <p:cNvPr id="11" name="Content Placeholder 9"/>
          <p:cNvSpPr>
            <a:spLocks noGrp="1"/>
          </p:cNvSpPr>
          <p:nvPr>
            <p:ph sz="quarter" idx="12" hasCustomPrompt="1"/>
          </p:nvPr>
        </p:nvSpPr>
        <p:spPr>
          <a:xfrm>
            <a:off x="2278304"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4556607"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3" name="Content Placeholder 9"/>
          <p:cNvSpPr>
            <a:spLocks noGrp="1"/>
          </p:cNvSpPr>
          <p:nvPr>
            <p:ph sz="quarter" idx="14" hasCustomPrompt="1"/>
          </p:nvPr>
        </p:nvSpPr>
        <p:spPr>
          <a:xfrm>
            <a:off x="6834910"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4" name="Content Placeholder 9"/>
          <p:cNvSpPr>
            <a:spLocks noGrp="1"/>
          </p:cNvSpPr>
          <p:nvPr>
            <p:ph sz="quarter" idx="15" hasCustomPrompt="1"/>
          </p:nvPr>
        </p:nvSpPr>
        <p:spPr>
          <a:xfrm>
            <a:off x="11545"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5" name="Content Placeholder 9"/>
          <p:cNvSpPr>
            <a:spLocks noGrp="1"/>
          </p:cNvSpPr>
          <p:nvPr>
            <p:ph sz="quarter" idx="16" hasCustomPrompt="1"/>
          </p:nvPr>
        </p:nvSpPr>
        <p:spPr>
          <a:xfrm>
            <a:off x="2289848"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6" name="Content Placeholder 9"/>
          <p:cNvSpPr>
            <a:spLocks noGrp="1"/>
          </p:cNvSpPr>
          <p:nvPr>
            <p:ph sz="quarter" idx="17" hasCustomPrompt="1"/>
          </p:nvPr>
        </p:nvSpPr>
        <p:spPr>
          <a:xfrm>
            <a:off x="4568151"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Content Placeholder 9"/>
          <p:cNvSpPr>
            <a:spLocks noGrp="1"/>
          </p:cNvSpPr>
          <p:nvPr>
            <p:ph sz="quarter" idx="18" hasCustomPrompt="1"/>
          </p:nvPr>
        </p:nvSpPr>
        <p:spPr>
          <a:xfrm>
            <a:off x="6846454"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8" name="Content Placeholder 9"/>
          <p:cNvSpPr>
            <a:spLocks noGrp="1"/>
          </p:cNvSpPr>
          <p:nvPr>
            <p:ph sz="quarter" idx="11" hasCustomPrompt="1"/>
          </p:nvPr>
        </p:nvSpPr>
        <p:spPr>
          <a:xfrm>
            <a:off x="1"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4" name="Straight Connector 3"/>
          <p:cNvCxnSpPr/>
          <p:nvPr userDrawn="1"/>
        </p:nvCxnSpPr>
        <p:spPr>
          <a:xfrm>
            <a:off x="2304465"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6070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842436" y="699653"/>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170191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338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 Block Photo Gri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670470"/>
            <a:ext cx="2286000" cy="1397818"/>
          </a:xfrm>
        </p:spPr>
        <p:txBody>
          <a:bodyPr/>
          <a:lstStyle/>
          <a:p>
            <a:endParaRPr lang="en-US" dirty="0"/>
          </a:p>
        </p:txBody>
      </p:sp>
      <p:sp>
        <p:nvSpPr>
          <p:cNvPr id="18" name="Picture Placeholder 2"/>
          <p:cNvSpPr>
            <a:spLocks noGrp="1"/>
          </p:cNvSpPr>
          <p:nvPr>
            <p:ph type="pic" sz="quarter" idx="12"/>
          </p:nvPr>
        </p:nvSpPr>
        <p:spPr>
          <a:xfrm>
            <a:off x="2297546" y="670470"/>
            <a:ext cx="2286000" cy="1397818"/>
          </a:xfrm>
        </p:spPr>
        <p:txBody>
          <a:bodyPr/>
          <a:lstStyle/>
          <a:p>
            <a:endParaRPr lang="en-US" dirty="0"/>
          </a:p>
        </p:txBody>
      </p:sp>
      <p:sp>
        <p:nvSpPr>
          <p:cNvPr id="20" name="Picture Placeholder 2"/>
          <p:cNvSpPr>
            <a:spLocks noGrp="1"/>
          </p:cNvSpPr>
          <p:nvPr>
            <p:ph type="pic" sz="quarter" idx="14"/>
          </p:nvPr>
        </p:nvSpPr>
        <p:spPr>
          <a:xfrm>
            <a:off x="6866194" y="670470"/>
            <a:ext cx="2286000" cy="1397818"/>
          </a:xfrm>
        </p:spPr>
        <p:txBody>
          <a:bodyPr/>
          <a:lstStyle/>
          <a:p>
            <a:endParaRPr lang="en-US" dirty="0"/>
          </a:p>
        </p:txBody>
      </p:sp>
      <p:sp>
        <p:nvSpPr>
          <p:cNvPr id="25" name="Picture Placeholder 2"/>
          <p:cNvSpPr>
            <a:spLocks noGrp="1"/>
          </p:cNvSpPr>
          <p:nvPr>
            <p:ph type="pic" sz="quarter" idx="19"/>
          </p:nvPr>
        </p:nvSpPr>
        <p:spPr>
          <a:xfrm>
            <a:off x="0" y="3468588"/>
            <a:ext cx="2286000" cy="1380744"/>
          </a:xfrm>
        </p:spPr>
        <p:txBody>
          <a:bodyPr/>
          <a:lstStyle/>
          <a:p>
            <a:endParaRPr lang="en-US" dirty="0"/>
          </a:p>
        </p:txBody>
      </p:sp>
      <p:sp>
        <p:nvSpPr>
          <p:cNvPr id="27" name="Picture Placeholder 2"/>
          <p:cNvSpPr>
            <a:spLocks noGrp="1"/>
          </p:cNvSpPr>
          <p:nvPr>
            <p:ph type="pic" sz="quarter" idx="21"/>
          </p:nvPr>
        </p:nvSpPr>
        <p:spPr>
          <a:xfrm>
            <a:off x="4580194" y="3468588"/>
            <a:ext cx="2286000" cy="1380744"/>
          </a:xfrm>
        </p:spPr>
        <p:txBody>
          <a:bodyPr/>
          <a:lstStyle/>
          <a:p>
            <a:endParaRPr lang="en-US" dirty="0"/>
          </a:p>
        </p:txBody>
      </p:sp>
      <p:sp>
        <p:nvSpPr>
          <p:cNvPr id="28" name="Picture Placeholder 2"/>
          <p:cNvSpPr>
            <a:spLocks noGrp="1"/>
          </p:cNvSpPr>
          <p:nvPr>
            <p:ph type="pic" sz="quarter" idx="22"/>
          </p:nvPr>
        </p:nvSpPr>
        <p:spPr>
          <a:xfrm>
            <a:off x="6866194" y="3468588"/>
            <a:ext cx="2286000" cy="1380744"/>
          </a:xfrm>
        </p:spPr>
        <p:txBody>
          <a:bodyPr/>
          <a:lstStyle/>
          <a:p>
            <a:endParaRPr lang="en-US" dirty="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2" name="Picture Placeholder 2"/>
          <p:cNvSpPr>
            <a:spLocks noGrp="1"/>
          </p:cNvSpPr>
          <p:nvPr>
            <p:ph type="pic" sz="quarter" idx="16"/>
          </p:nvPr>
        </p:nvSpPr>
        <p:spPr>
          <a:xfrm>
            <a:off x="2297546" y="2080669"/>
            <a:ext cx="2286000" cy="1371600"/>
          </a:xfrm>
        </p:spPr>
        <p:txBody>
          <a:bodyPr/>
          <a:lstStyle/>
          <a:p>
            <a:endParaRPr lang="en-US" dirty="0"/>
          </a:p>
        </p:txBody>
      </p:sp>
      <p:sp>
        <p:nvSpPr>
          <p:cNvPr id="23" name="Picture Placeholder 2"/>
          <p:cNvSpPr>
            <a:spLocks noGrp="1"/>
          </p:cNvSpPr>
          <p:nvPr>
            <p:ph type="pic" sz="quarter" idx="17"/>
          </p:nvPr>
        </p:nvSpPr>
        <p:spPr>
          <a:xfrm>
            <a:off x="4580194" y="2080669"/>
            <a:ext cx="2286000" cy="1371600"/>
          </a:xfrm>
        </p:spPr>
        <p:txBody>
          <a:bodyPr/>
          <a:lstStyle/>
          <a:p>
            <a:endParaRPr lang="en-US" dirty="0"/>
          </a:p>
        </p:txBody>
      </p:sp>
      <p:sp>
        <p:nvSpPr>
          <p:cNvPr id="31" name="Text Placeholder 30"/>
          <p:cNvSpPr>
            <a:spLocks noGrp="1"/>
          </p:cNvSpPr>
          <p:nvPr>
            <p:ph type="body" sz="quarter" idx="23" hasCustomPrompt="1"/>
          </p:nvPr>
        </p:nvSpPr>
        <p:spPr>
          <a:xfrm>
            <a:off x="6858000" y="2082800"/>
            <a:ext cx="2286000" cy="1381760"/>
          </a:xfrm>
          <a:solidFill>
            <a:schemeClr val="accent6"/>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4" name="Text Placeholder 30"/>
          <p:cNvSpPr>
            <a:spLocks noGrp="1"/>
          </p:cNvSpPr>
          <p:nvPr>
            <p:ph type="body" sz="quarter" idx="24" hasCustomPrompt="1"/>
          </p:nvPr>
        </p:nvSpPr>
        <p:spPr>
          <a:xfrm>
            <a:off x="4576763" y="691516"/>
            <a:ext cx="2286000" cy="1381760"/>
          </a:xfrm>
          <a:solidFill>
            <a:schemeClr val="bg2"/>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5" name="Text Placeholder 30"/>
          <p:cNvSpPr>
            <a:spLocks noGrp="1"/>
          </p:cNvSpPr>
          <p:nvPr>
            <p:ph type="body" sz="quarter" idx="25" hasCustomPrompt="1"/>
          </p:nvPr>
        </p:nvSpPr>
        <p:spPr>
          <a:xfrm>
            <a:off x="2284413" y="3469322"/>
            <a:ext cx="2286000" cy="1380744"/>
          </a:xfrm>
          <a:solidFill>
            <a:schemeClr val="accent2"/>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6" name="Text Placeholder 30"/>
          <p:cNvSpPr>
            <a:spLocks noGrp="1"/>
          </p:cNvSpPr>
          <p:nvPr>
            <p:ph type="body" sz="quarter" idx="26" hasCustomPrompt="1"/>
          </p:nvPr>
        </p:nvSpPr>
        <p:spPr>
          <a:xfrm>
            <a:off x="0" y="2077404"/>
            <a:ext cx="2286000" cy="1381760"/>
          </a:xfrm>
          <a:solidFill>
            <a:schemeClr val="accent4"/>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Tree>
    <p:extLst>
      <p:ext uri="{BB962C8B-B14F-4D97-AF65-F5344CB8AC3E}">
        <p14:creationId xmlns:p14="http://schemas.microsoft.com/office/powerpoint/2010/main" val="21250425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Industry Page 1">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cxnSp>
        <p:nvCxnSpPr>
          <p:cNvPr id="4" name="Straight Connector 3"/>
          <p:cNvCxnSpPr/>
          <p:nvPr userDrawn="1"/>
        </p:nvCxnSpPr>
        <p:spPr>
          <a:xfrm>
            <a:off x="599804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0" y="3220854"/>
            <a:ext cx="6000750"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222250" y="877889"/>
            <a:ext cx="5619750" cy="2132482"/>
          </a:xfrm>
        </p:spPr>
        <p:txBody>
          <a:bodyPr numCol="2"/>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3" name="Text Placeholder 12"/>
          <p:cNvSpPr>
            <a:spLocks noGrp="1"/>
          </p:cNvSpPr>
          <p:nvPr>
            <p:ph type="body" sz="quarter" idx="12" hasCustomPrompt="1"/>
          </p:nvPr>
        </p:nvSpPr>
        <p:spPr>
          <a:xfrm>
            <a:off x="6159500" y="868364"/>
            <a:ext cx="2814638" cy="3760081"/>
          </a:xfrm>
        </p:spPr>
        <p:txBody>
          <a:bodyPr/>
          <a:lstStyle>
            <a:lvl1pPr marL="0" indent="0">
              <a:buFont typeface="Arial"/>
              <a:buNone/>
              <a:defRPr b="1" cap="all">
                <a:solidFill>
                  <a:schemeClr val="accent2"/>
                </a:solidFill>
                <a:latin typeface="Arial Black"/>
                <a:cs typeface="Arial Black"/>
              </a:defRPr>
            </a:lvl1pPr>
            <a:lvl2pPr marL="0" indent="0">
              <a:buNone/>
              <a:defRPr baseline="0"/>
            </a:lvl2pPr>
            <a:lvl3pPr marL="228600" indent="0">
              <a:buNone/>
              <a:defRPr/>
            </a:lvl3pPr>
            <a:lvl4pPr marL="477774" indent="0">
              <a:buNone/>
              <a:defRPr/>
            </a:lvl4pPr>
            <a:lvl5pPr marL="642366" indent="0">
              <a:buNone/>
              <a:defRPr/>
            </a:lvl5pPr>
          </a:lstStyle>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p:txBody>
      </p:sp>
      <p:sp>
        <p:nvSpPr>
          <p:cNvPr id="14" name="Content Placeholder 9"/>
          <p:cNvSpPr>
            <a:spLocks noGrp="1"/>
          </p:cNvSpPr>
          <p:nvPr>
            <p:ph sz="quarter" idx="13" hasCustomPrompt="1"/>
          </p:nvPr>
        </p:nvSpPr>
        <p:spPr>
          <a:xfrm>
            <a:off x="179917" y="3394791"/>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97604"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334775"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71946"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609117"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2" name="Picture Placeholder 13"/>
          <p:cNvSpPr>
            <a:spLocks noGrp="1"/>
          </p:cNvSpPr>
          <p:nvPr>
            <p:ph type="pic" sz="quarter" idx="48" hasCustomPrompt="1"/>
          </p:nvPr>
        </p:nvSpPr>
        <p:spPr>
          <a:xfrm>
            <a:off x="4746289"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208899"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46070"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83241"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620412"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53" hasCustomPrompt="1"/>
          </p:nvPr>
        </p:nvSpPr>
        <p:spPr>
          <a:xfrm>
            <a:off x="4757584"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Tree>
    <p:extLst>
      <p:ext uri="{BB962C8B-B14F-4D97-AF65-F5344CB8AC3E}">
        <p14:creationId xmlns:p14="http://schemas.microsoft.com/office/powerpoint/2010/main" val="7754870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Industry Page 2">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cxnSp>
        <p:nvCxnSpPr>
          <p:cNvPr id="4" name="Straight Connector 3"/>
          <p:cNvCxnSpPr/>
          <p:nvPr userDrawn="1"/>
        </p:nvCxnSpPr>
        <p:spPr>
          <a:xfrm>
            <a:off x="599804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0" y="3220854"/>
            <a:ext cx="6000750"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6177138" y="896703"/>
            <a:ext cx="2769306" cy="3712927"/>
          </a:xfrm>
        </p:spPr>
        <p:txBody>
          <a:bodyPr numCol="1"/>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4" name="Content Placeholder 9"/>
          <p:cNvSpPr>
            <a:spLocks noGrp="1"/>
          </p:cNvSpPr>
          <p:nvPr>
            <p:ph sz="quarter" idx="13" hasCustomPrompt="1"/>
          </p:nvPr>
        </p:nvSpPr>
        <p:spPr>
          <a:xfrm>
            <a:off x="179917" y="3394791"/>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97604"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334775"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71946"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609117"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2" name="Picture Placeholder 13"/>
          <p:cNvSpPr>
            <a:spLocks noGrp="1"/>
          </p:cNvSpPr>
          <p:nvPr>
            <p:ph type="pic" sz="quarter" idx="48" hasCustomPrompt="1"/>
          </p:nvPr>
        </p:nvSpPr>
        <p:spPr>
          <a:xfrm>
            <a:off x="4746289"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208899"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46070"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83241"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620412"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53" hasCustomPrompt="1"/>
          </p:nvPr>
        </p:nvSpPr>
        <p:spPr>
          <a:xfrm>
            <a:off x="4757584"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0" name="Content Placeholder 9"/>
          <p:cNvSpPr>
            <a:spLocks noGrp="1"/>
          </p:cNvSpPr>
          <p:nvPr>
            <p:ph sz="quarter" idx="54" hasCustomPrompt="1"/>
          </p:nvPr>
        </p:nvSpPr>
        <p:spPr>
          <a:xfrm>
            <a:off x="189916" y="845384"/>
            <a:ext cx="1016005"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Key facts</a:t>
            </a:r>
            <a:endParaRPr lang="en-US" dirty="0"/>
          </a:p>
        </p:txBody>
      </p:sp>
      <p:sp>
        <p:nvSpPr>
          <p:cNvPr id="33" name="Text Placeholder 12"/>
          <p:cNvSpPr>
            <a:spLocks noGrp="1"/>
          </p:cNvSpPr>
          <p:nvPr>
            <p:ph type="body" sz="quarter" idx="57" hasCustomPrompt="1"/>
          </p:nvPr>
        </p:nvSpPr>
        <p:spPr>
          <a:xfrm>
            <a:off x="4781838"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35" name="Picture Placeholder 34"/>
          <p:cNvSpPr>
            <a:spLocks noGrp="1"/>
          </p:cNvSpPr>
          <p:nvPr>
            <p:ph type="pic" sz="quarter" idx="58" hasCustomPrompt="1"/>
          </p:nvPr>
        </p:nvSpPr>
        <p:spPr>
          <a:xfrm>
            <a:off x="358122" y="1355237"/>
            <a:ext cx="701386" cy="637624"/>
          </a:xfrm>
        </p:spPr>
        <p:txBody>
          <a:bodyPr/>
          <a:lstStyle>
            <a:lvl1pPr algn="ctr">
              <a:defRPr/>
            </a:lvl1pPr>
          </a:lstStyle>
          <a:p>
            <a:r>
              <a:rPr lang="en-US" dirty="0" smtClean="0"/>
              <a:t>Icon</a:t>
            </a:r>
            <a:endParaRPr lang="en-US" dirty="0"/>
          </a:p>
        </p:txBody>
      </p:sp>
      <p:sp>
        <p:nvSpPr>
          <p:cNvPr id="36" name="Picture Placeholder 34"/>
          <p:cNvSpPr>
            <a:spLocks noGrp="1"/>
          </p:cNvSpPr>
          <p:nvPr>
            <p:ph type="pic" sz="quarter" idx="59" hasCustomPrompt="1"/>
          </p:nvPr>
        </p:nvSpPr>
        <p:spPr>
          <a:xfrm>
            <a:off x="2635138" y="1355237"/>
            <a:ext cx="701386" cy="637624"/>
          </a:xfrm>
        </p:spPr>
        <p:txBody>
          <a:bodyPr/>
          <a:lstStyle>
            <a:lvl1pPr algn="ctr">
              <a:defRPr/>
            </a:lvl1pPr>
          </a:lstStyle>
          <a:p>
            <a:r>
              <a:rPr lang="en-US" dirty="0" smtClean="0"/>
              <a:t>Icon</a:t>
            </a:r>
            <a:endParaRPr lang="en-US" dirty="0"/>
          </a:p>
        </p:txBody>
      </p:sp>
      <p:sp>
        <p:nvSpPr>
          <p:cNvPr id="37" name="Picture Placeholder 34"/>
          <p:cNvSpPr>
            <a:spLocks noGrp="1"/>
          </p:cNvSpPr>
          <p:nvPr>
            <p:ph type="pic" sz="quarter" idx="60" hasCustomPrompt="1"/>
          </p:nvPr>
        </p:nvSpPr>
        <p:spPr>
          <a:xfrm>
            <a:off x="3773647" y="1355237"/>
            <a:ext cx="701386" cy="637624"/>
          </a:xfrm>
        </p:spPr>
        <p:txBody>
          <a:bodyPr/>
          <a:lstStyle>
            <a:lvl1pPr algn="ctr">
              <a:defRPr/>
            </a:lvl1pPr>
          </a:lstStyle>
          <a:p>
            <a:r>
              <a:rPr lang="en-US" dirty="0" smtClean="0"/>
              <a:t>Icon</a:t>
            </a:r>
            <a:endParaRPr lang="en-US" dirty="0"/>
          </a:p>
        </p:txBody>
      </p:sp>
      <p:sp>
        <p:nvSpPr>
          <p:cNvPr id="38" name="Picture Placeholder 34"/>
          <p:cNvSpPr>
            <a:spLocks noGrp="1"/>
          </p:cNvSpPr>
          <p:nvPr>
            <p:ph type="pic" sz="quarter" idx="61" hasCustomPrompt="1"/>
          </p:nvPr>
        </p:nvSpPr>
        <p:spPr>
          <a:xfrm>
            <a:off x="4912156" y="1355237"/>
            <a:ext cx="701386" cy="637624"/>
          </a:xfrm>
        </p:spPr>
        <p:txBody>
          <a:bodyPr/>
          <a:lstStyle>
            <a:lvl1pPr algn="ctr">
              <a:defRPr/>
            </a:lvl1pPr>
          </a:lstStyle>
          <a:p>
            <a:r>
              <a:rPr lang="en-US" dirty="0" smtClean="0"/>
              <a:t>Icon</a:t>
            </a:r>
            <a:endParaRPr lang="en-US" dirty="0"/>
          </a:p>
        </p:txBody>
      </p:sp>
      <p:sp>
        <p:nvSpPr>
          <p:cNvPr id="40" name="Text Placeholder 4"/>
          <p:cNvSpPr>
            <a:spLocks noGrp="1"/>
          </p:cNvSpPr>
          <p:nvPr>
            <p:ph type="body" sz="quarter" idx="65" hasCustomPrompt="1"/>
          </p:nvPr>
        </p:nvSpPr>
        <p:spPr>
          <a:xfrm>
            <a:off x="4780211"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41" name="Picture Placeholder 34"/>
          <p:cNvSpPr>
            <a:spLocks noGrp="1"/>
          </p:cNvSpPr>
          <p:nvPr>
            <p:ph type="pic" sz="quarter" idx="66" hasCustomPrompt="1"/>
          </p:nvPr>
        </p:nvSpPr>
        <p:spPr>
          <a:xfrm>
            <a:off x="1496630" y="1355237"/>
            <a:ext cx="701386" cy="637624"/>
          </a:xfrm>
        </p:spPr>
        <p:txBody>
          <a:bodyPr/>
          <a:lstStyle>
            <a:lvl1pPr algn="ctr">
              <a:defRPr/>
            </a:lvl1pPr>
          </a:lstStyle>
          <a:p>
            <a:r>
              <a:rPr lang="en-US" dirty="0" smtClean="0"/>
              <a:t>Icon</a:t>
            </a:r>
            <a:endParaRPr lang="en-US" dirty="0"/>
          </a:p>
        </p:txBody>
      </p:sp>
      <p:sp>
        <p:nvSpPr>
          <p:cNvPr id="42" name="Text Placeholder 12"/>
          <p:cNvSpPr>
            <a:spLocks noGrp="1"/>
          </p:cNvSpPr>
          <p:nvPr>
            <p:ph type="body" sz="quarter" idx="67" hasCustomPrompt="1"/>
          </p:nvPr>
        </p:nvSpPr>
        <p:spPr>
          <a:xfrm>
            <a:off x="3630371"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43" name="Text Placeholder 4"/>
          <p:cNvSpPr>
            <a:spLocks noGrp="1"/>
          </p:cNvSpPr>
          <p:nvPr>
            <p:ph type="body" sz="quarter" idx="68" hasCustomPrompt="1"/>
          </p:nvPr>
        </p:nvSpPr>
        <p:spPr>
          <a:xfrm>
            <a:off x="3628744"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34" name="Text Placeholder 12"/>
          <p:cNvSpPr>
            <a:spLocks noGrp="1"/>
          </p:cNvSpPr>
          <p:nvPr>
            <p:ph type="body" sz="quarter" idx="69" hasCustomPrompt="1"/>
          </p:nvPr>
        </p:nvSpPr>
        <p:spPr>
          <a:xfrm>
            <a:off x="2504304"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39" name="Text Placeholder 4"/>
          <p:cNvSpPr>
            <a:spLocks noGrp="1"/>
          </p:cNvSpPr>
          <p:nvPr>
            <p:ph type="body" sz="quarter" idx="70" hasCustomPrompt="1"/>
          </p:nvPr>
        </p:nvSpPr>
        <p:spPr>
          <a:xfrm>
            <a:off x="2502677"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44" name="Text Placeholder 12"/>
          <p:cNvSpPr>
            <a:spLocks noGrp="1"/>
          </p:cNvSpPr>
          <p:nvPr>
            <p:ph type="body" sz="quarter" idx="71" hasCustomPrompt="1"/>
          </p:nvPr>
        </p:nvSpPr>
        <p:spPr>
          <a:xfrm>
            <a:off x="1369771"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45" name="Text Placeholder 4"/>
          <p:cNvSpPr>
            <a:spLocks noGrp="1"/>
          </p:cNvSpPr>
          <p:nvPr>
            <p:ph type="body" sz="quarter" idx="72" hasCustomPrompt="1"/>
          </p:nvPr>
        </p:nvSpPr>
        <p:spPr>
          <a:xfrm>
            <a:off x="1368144"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46" name="Text Placeholder 12"/>
          <p:cNvSpPr>
            <a:spLocks noGrp="1"/>
          </p:cNvSpPr>
          <p:nvPr>
            <p:ph type="body" sz="quarter" idx="73" hasCustomPrompt="1"/>
          </p:nvPr>
        </p:nvSpPr>
        <p:spPr>
          <a:xfrm>
            <a:off x="226771"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47" name="Text Placeholder 4"/>
          <p:cNvSpPr>
            <a:spLocks noGrp="1"/>
          </p:cNvSpPr>
          <p:nvPr>
            <p:ph type="body" sz="quarter" idx="74" hasCustomPrompt="1"/>
          </p:nvPr>
        </p:nvSpPr>
        <p:spPr>
          <a:xfrm>
            <a:off x="225144" y="2435219"/>
            <a:ext cx="962518" cy="536577"/>
          </a:xfrm>
        </p:spPr>
        <p:txBody>
          <a:bodyPr lIns="91440" rIns="91440">
            <a:noAutofit/>
          </a:bodyPr>
          <a:lstStyle>
            <a:lvl1pPr algn="ctr">
              <a:defRPr sz="1000"/>
            </a:lvl1pPr>
          </a:lstStyle>
          <a:p>
            <a:pPr lvl="0"/>
            <a:r>
              <a:rPr lang="en-US" dirty="0" smtClean="0"/>
              <a:t>Smaller text</a:t>
            </a:r>
            <a:endParaRPr lang="en-US" dirty="0"/>
          </a:p>
        </p:txBody>
      </p:sp>
    </p:spTree>
    <p:extLst>
      <p:ext uri="{BB962C8B-B14F-4D97-AF65-F5344CB8AC3E}">
        <p14:creationId xmlns:p14="http://schemas.microsoft.com/office/powerpoint/2010/main" val="22675633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ndustry Page 3">
    <p:spTree>
      <p:nvGrpSpPr>
        <p:cNvPr id="1" name=""/>
        <p:cNvGrpSpPr/>
        <p:nvPr/>
      </p:nvGrpSpPr>
      <p:grpSpPr>
        <a:xfrm>
          <a:off x="0" y="0"/>
          <a:ext cx="0" cy="0"/>
          <a:chOff x="0" y="0"/>
          <a:chExt cx="0" cy="0"/>
        </a:xfrm>
      </p:grpSpPr>
      <p:cxnSp>
        <p:nvCxnSpPr>
          <p:cNvPr id="4" name="Straight Connector 3"/>
          <p:cNvCxnSpPr/>
          <p:nvPr userDrawn="1"/>
        </p:nvCxnSpPr>
        <p:spPr>
          <a:xfrm>
            <a:off x="4568124" y="541873"/>
            <a:ext cx="22693" cy="3625616"/>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0" y="2728153"/>
            <a:ext cx="9144000" cy="3521"/>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4873039" y="896704"/>
            <a:ext cx="4073407" cy="1605667"/>
          </a:xfrm>
        </p:spPr>
        <p:txBody>
          <a:bodyPr numCol="1"/>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3" name="Text Placeholder 12"/>
          <p:cNvSpPr>
            <a:spLocks noGrp="1"/>
          </p:cNvSpPr>
          <p:nvPr>
            <p:ph type="body" sz="quarter" idx="12" hasCustomPrompt="1"/>
          </p:nvPr>
        </p:nvSpPr>
        <p:spPr>
          <a:xfrm>
            <a:off x="881946" y="1961073"/>
            <a:ext cx="1251693" cy="633948"/>
          </a:xfrm>
        </p:spPr>
        <p:txBody>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Fact</a:t>
            </a:r>
          </a:p>
          <a:p>
            <a:pPr lvl="1"/>
            <a:r>
              <a:rPr lang="en-US" dirty="0" smtClean="0"/>
              <a:t>Body text</a:t>
            </a:r>
          </a:p>
          <a:p>
            <a:pPr lvl="1"/>
            <a:endParaRPr lang="en-US" dirty="0" smtClean="0"/>
          </a:p>
          <a:p>
            <a:pPr lvl="1"/>
            <a:endParaRPr lang="en-US" dirty="0" smtClean="0"/>
          </a:p>
        </p:txBody>
      </p:sp>
      <p:sp>
        <p:nvSpPr>
          <p:cNvPr id="14" name="Content Placeholder 9"/>
          <p:cNvSpPr>
            <a:spLocks noGrp="1"/>
          </p:cNvSpPr>
          <p:nvPr>
            <p:ph sz="quarter" idx="13" hasCustomPrompt="1"/>
          </p:nvPr>
        </p:nvSpPr>
        <p:spPr>
          <a:xfrm>
            <a:off x="189324" y="2849167"/>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8688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29583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0478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51373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19817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0712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1607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52502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0" name="Content Placeholder 9"/>
          <p:cNvSpPr>
            <a:spLocks noGrp="1"/>
          </p:cNvSpPr>
          <p:nvPr>
            <p:ph sz="quarter" idx="54" hasCustomPrompt="1"/>
          </p:nvPr>
        </p:nvSpPr>
        <p:spPr>
          <a:xfrm>
            <a:off x="189916" y="845384"/>
            <a:ext cx="1016005"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Key facts</a:t>
            </a:r>
            <a:endParaRPr lang="en-US" dirty="0"/>
          </a:p>
        </p:txBody>
      </p:sp>
      <p:sp>
        <p:nvSpPr>
          <p:cNvPr id="31" name="Text Placeholder 12"/>
          <p:cNvSpPr>
            <a:spLocks noGrp="1"/>
          </p:cNvSpPr>
          <p:nvPr>
            <p:ph type="body" sz="quarter" idx="55" hasCustomPrompt="1"/>
          </p:nvPr>
        </p:nvSpPr>
        <p:spPr>
          <a:xfrm>
            <a:off x="2330687" y="1961073"/>
            <a:ext cx="1251693" cy="633948"/>
          </a:xfrm>
        </p:spPr>
        <p:txBody>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Fact</a:t>
            </a:r>
          </a:p>
          <a:p>
            <a:pPr lvl="1"/>
            <a:r>
              <a:rPr lang="en-US" dirty="0" smtClean="0"/>
              <a:t>Body text</a:t>
            </a:r>
          </a:p>
          <a:p>
            <a:pPr lvl="1"/>
            <a:endParaRPr lang="en-US" dirty="0" smtClean="0"/>
          </a:p>
          <a:p>
            <a:pPr lvl="1"/>
            <a:endParaRPr lang="en-US" dirty="0" smtClean="0"/>
          </a:p>
        </p:txBody>
      </p:sp>
      <p:sp>
        <p:nvSpPr>
          <p:cNvPr id="35" name="Picture Placeholder 34"/>
          <p:cNvSpPr>
            <a:spLocks noGrp="1"/>
          </p:cNvSpPr>
          <p:nvPr>
            <p:ph type="pic" sz="quarter" idx="58" hasCustomPrompt="1"/>
          </p:nvPr>
        </p:nvSpPr>
        <p:spPr>
          <a:xfrm>
            <a:off x="160908" y="4337390"/>
            <a:ext cx="949167" cy="375723"/>
          </a:xfrm>
        </p:spPr>
        <p:txBody>
          <a:bodyPr/>
          <a:lstStyle>
            <a:lvl1pPr algn="ctr">
              <a:defRPr/>
            </a:lvl1pPr>
          </a:lstStyle>
          <a:p>
            <a:r>
              <a:rPr lang="en-US" dirty="0" smtClean="0"/>
              <a:t>Logo</a:t>
            </a:r>
            <a:endParaRPr lang="en-US" dirty="0"/>
          </a:p>
        </p:txBody>
      </p:sp>
      <p:sp>
        <p:nvSpPr>
          <p:cNvPr id="36" name="Picture Placeholder 34"/>
          <p:cNvSpPr>
            <a:spLocks noGrp="1"/>
          </p:cNvSpPr>
          <p:nvPr>
            <p:ph type="pic" sz="quarter" idx="59" hasCustomPrompt="1"/>
          </p:nvPr>
        </p:nvSpPr>
        <p:spPr>
          <a:xfrm>
            <a:off x="2635055" y="1176501"/>
            <a:ext cx="637624" cy="637624"/>
          </a:xfrm>
        </p:spPr>
        <p:txBody>
          <a:bodyPr/>
          <a:lstStyle>
            <a:lvl1pPr algn="ctr">
              <a:defRPr/>
            </a:lvl1pPr>
          </a:lstStyle>
          <a:p>
            <a:r>
              <a:rPr lang="en-US" dirty="0" smtClean="0"/>
              <a:t>Icon</a:t>
            </a:r>
            <a:endParaRPr lang="en-US" dirty="0"/>
          </a:p>
        </p:txBody>
      </p:sp>
      <p:sp>
        <p:nvSpPr>
          <p:cNvPr id="40" name="Text Placeholder 10"/>
          <p:cNvSpPr>
            <a:spLocks noGrp="1"/>
          </p:cNvSpPr>
          <p:nvPr>
            <p:ph type="body" sz="quarter" idx="60" hasCustomPrompt="1"/>
          </p:nvPr>
        </p:nvSpPr>
        <p:spPr>
          <a:xfrm>
            <a:off x="4882446" y="2834637"/>
            <a:ext cx="4073407" cy="1210556"/>
          </a:xfrm>
        </p:spPr>
        <p:txBody>
          <a:bodyPr numCol="2">
            <a:normAutofit/>
          </a:bodyPr>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Tx/>
              <a:buBlip>
                <a:blip r:embed="rId2"/>
              </a:buBlip>
              <a:tabLst/>
              <a:defRPr sz="1000"/>
            </a:lvl2pPr>
            <a:lvl3pPr marL="457200" indent="-228600">
              <a:buSzPct val="120000"/>
              <a:buFontTx/>
              <a:buBlip>
                <a:blip r:embed="rId2"/>
              </a:buBlip>
              <a:defRPr sz="1000"/>
            </a:lvl3pPr>
            <a:lvl4pPr marL="649224" indent="-171450">
              <a:buSzPct val="120000"/>
              <a:buFontTx/>
              <a:buBlip>
                <a:blip r:embed="rId2"/>
              </a:buBlip>
              <a:defRPr sz="1000"/>
            </a:lvl4pPr>
            <a:lvl5pPr marL="813816" indent="-171450">
              <a:buSzPct val="120000"/>
              <a:buFontTx/>
              <a:buBlip>
                <a:blip r:embed="rId2"/>
              </a:buBlip>
              <a:defRPr sz="1000"/>
            </a:lvl5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cxnSp>
        <p:nvCxnSpPr>
          <p:cNvPr id="41" name="Straight Connector 40"/>
          <p:cNvCxnSpPr/>
          <p:nvPr userDrawn="1"/>
        </p:nvCxnSpPr>
        <p:spPr>
          <a:xfrm flipV="1">
            <a:off x="0" y="4176897"/>
            <a:ext cx="9144000" cy="3521"/>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44" name="Text Placeholder 43"/>
          <p:cNvSpPr>
            <a:spLocks noGrp="1"/>
          </p:cNvSpPr>
          <p:nvPr>
            <p:ph type="body" sz="quarter" idx="61"/>
          </p:nvPr>
        </p:nvSpPr>
        <p:spPr>
          <a:xfrm>
            <a:off x="1298222" y="4336053"/>
            <a:ext cx="7656866" cy="385762"/>
          </a:xfrm>
        </p:spPr>
        <p:txBody>
          <a:bodyPr/>
          <a:lstStyle>
            <a:lvl1pPr>
              <a:defRPr cap="all">
                <a:latin typeface="Arial Black"/>
              </a:defRPr>
            </a:lvl1pPr>
          </a:lstStyle>
          <a:p>
            <a:pPr lvl="0"/>
            <a:r>
              <a:rPr lang="en-US" dirty="0" smtClean="0"/>
              <a:t>Click to edit Master text styles</a:t>
            </a:r>
          </a:p>
        </p:txBody>
      </p:sp>
      <p:sp>
        <p:nvSpPr>
          <p:cNvPr id="46" name="Picture Placeholder 34"/>
          <p:cNvSpPr>
            <a:spLocks noGrp="1"/>
          </p:cNvSpPr>
          <p:nvPr>
            <p:ph type="pic" sz="quarter" idx="62" hasCustomPrompt="1"/>
          </p:nvPr>
        </p:nvSpPr>
        <p:spPr>
          <a:xfrm>
            <a:off x="1186315" y="1176501"/>
            <a:ext cx="637624" cy="637624"/>
          </a:xfrm>
        </p:spPr>
        <p:txBody>
          <a:bodyPr/>
          <a:lstStyle>
            <a:lvl1pPr algn="ctr">
              <a:defRPr/>
            </a:lvl1pPr>
          </a:lstStyle>
          <a:p>
            <a:r>
              <a:rPr lang="en-US" dirty="0" smtClean="0"/>
              <a:t>Icon</a:t>
            </a:r>
            <a:endParaRPr lang="en-US" dirty="0"/>
          </a:p>
        </p:txBody>
      </p:sp>
    </p:spTree>
    <p:extLst>
      <p:ext uri="{BB962C8B-B14F-4D97-AF65-F5344CB8AC3E}">
        <p14:creationId xmlns:p14="http://schemas.microsoft.com/office/powerpoint/2010/main" val="155655754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38128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16426966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371058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193954559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0103026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68162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014516" y="4817063"/>
            <a:ext cx="3123804" cy="273844"/>
          </a:xfrm>
          <a:prstGeom prst="rect">
            <a:avLst/>
          </a:prstGeom>
        </p:spPr>
        <p:txBody>
          <a:bodyPr/>
          <a:lstStyle/>
          <a:p>
            <a:fld id="{DB28B455-DFE1-B248-AEE5-DA135BDE9FD8}" type="slidenum">
              <a:rPr lang="en-US" smtClean="0"/>
              <a:pPr/>
              <a:t>‹#›</a:t>
            </a:fld>
            <a:endParaRPr lang="en-US"/>
          </a:p>
        </p:txBody>
      </p:sp>
      <p:sp>
        <p:nvSpPr>
          <p:cNvPr id="7" name="Content Placeholder 2"/>
          <p:cNvSpPr>
            <a:spLocks noGrp="1"/>
          </p:cNvSpPr>
          <p:nvPr>
            <p:ph idx="1"/>
          </p:nvPr>
        </p:nvSpPr>
        <p:spPr>
          <a:xfrm>
            <a:off x="98653" y="1080643"/>
            <a:ext cx="8769874" cy="3531394"/>
          </a:xfrm>
          <a:prstGeom prst="rect">
            <a:avLst/>
          </a:prstGeom>
        </p:spPr>
        <p:txBody>
          <a:bodyPr/>
          <a:lstStyle>
            <a:lvl1pPr>
              <a:spcBef>
                <a:spcPts val="600"/>
              </a:spcBef>
              <a:spcAft>
                <a:spcPts val="600"/>
              </a:spcAft>
              <a:defRPr>
                <a:solidFill>
                  <a:srgbClr val="5A5F5E"/>
                </a:solidFill>
                <a:latin typeface="Century Gothic"/>
                <a:cs typeface="Century Gothic"/>
              </a:defRPr>
            </a:lvl1pPr>
            <a:lvl2pPr>
              <a:spcBef>
                <a:spcPts val="600"/>
              </a:spcBef>
              <a:spcAft>
                <a:spcPts val="600"/>
              </a:spcAft>
              <a:defRPr>
                <a:solidFill>
                  <a:srgbClr val="5A5F5E"/>
                </a:solidFill>
                <a:latin typeface="Century Gothic"/>
                <a:cs typeface="Century Gothic"/>
              </a:defRPr>
            </a:lvl2pPr>
            <a:lvl3pPr>
              <a:spcBef>
                <a:spcPts val="600"/>
              </a:spcBef>
              <a:spcAft>
                <a:spcPts val="600"/>
              </a:spcAft>
              <a:defRPr>
                <a:solidFill>
                  <a:srgbClr val="5A5F5E"/>
                </a:solidFill>
                <a:latin typeface="Century Gothic"/>
                <a:cs typeface="Century Gothic"/>
              </a:defRPr>
            </a:lvl3pPr>
            <a:lvl4pPr>
              <a:spcBef>
                <a:spcPts val="600"/>
              </a:spcBef>
              <a:spcAft>
                <a:spcPts val="600"/>
              </a:spcAft>
              <a:defRPr>
                <a:solidFill>
                  <a:srgbClr val="5A5F5E"/>
                </a:solidFill>
                <a:latin typeface="Century Gothic"/>
                <a:cs typeface="Century Gothic"/>
              </a:defRPr>
            </a:lvl4pPr>
            <a:lvl5pPr>
              <a:spcBef>
                <a:spcPts val="600"/>
              </a:spcBef>
              <a:spcAft>
                <a:spcPts val="600"/>
              </a:spcAft>
              <a:defRPr>
                <a:solidFill>
                  <a:srgbClr val="5A5F5E"/>
                </a:solidFill>
                <a:latin typeface="Century Gothic"/>
                <a:cs typeface="Century Gothi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91440" y="91440"/>
            <a:ext cx="8802025" cy="492200"/>
          </a:xfrm>
          <a:prstGeom prst="rect">
            <a:avLst/>
          </a:prstGeom>
        </p:spPr>
        <p:txBody>
          <a:bodyPr>
            <a:noAutofit/>
          </a:bodyPr>
          <a:lstStyle>
            <a:lvl1pPr>
              <a:defRPr sz="2400">
                <a:solidFill>
                  <a:srgbClr val="D7620E"/>
                </a:solidFill>
                <a:latin typeface="Century Gothic"/>
                <a:cs typeface="Century Gothic"/>
              </a:defRPr>
            </a:lvl1pPr>
          </a:lstStyle>
          <a:p>
            <a:r>
              <a:rPr lang="en-US" dirty="0" smtClean="0"/>
              <a:t>Click to edit Master title style</a:t>
            </a:r>
            <a:endParaRPr lang="en-US" dirty="0"/>
          </a:p>
        </p:txBody>
      </p:sp>
      <p:sp>
        <p:nvSpPr>
          <p:cNvPr id="10" name="Subtitle 2"/>
          <p:cNvSpPr>
            <a:spLocks noGrp="1"/>
          </p:cNvSpPr>
          <p:nvPr>
            <p:ph type="subTitle" idx="13"/>
          </p:nvPr>
        </p:nvSpPr>
        <p:spPr>
          <a:xfrm>
            <a:off x="91440" y="598023"/>
            <a:ext cx="8769874" cy="382464"/>
          </a:xfrm>
          <a:prstGeom prst="rect">
            <a:avLst/>
          </a:prstGeom>
        </p:spPr>
        <p:txBody>
          <a:bodyPr>
            <a:normAutofit/>
          </a:bodyPr>
          <a:lstStyle>
            <a:lvl1pPr marL="0" indent="0" algn="l">
              <a:buNone/>
              <a:defRPr sz="1800">
                <a:solidFill>
                  <a:srgbClr val="013A81"/>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descr="AGS_Insignia.png"/>
          <p:cNvPicPr>
            <a:picLocks noChangeAspect="1"/>
          </p:cNvPicPr>
          <p:nvPr userDrawn="1"/>
        </p:nvPicPr>
        <p:blipFill rotWithShape="1">
          <a:blip r:embed="rId2">
            <a:alphaModFix amt="60000"/>
            <a:extLst>
              <a:ext uri="{28A0092B-C50C-407E-A947-70E740481C1C}">
                <a14:useLocalDpi xmlns:a14="http://schemas.microsoft.com/office/drawing/2010/main" val="0"/>
              </a:ext>
            </a:extLst>
          </a:blip>
          <a:srcRect t="51573" r="52144"/>
          <a:stretch/>
        </p:blipFill>
        <p:spPr>
          <a:xfrm>
            <a:off x="7382021" y="-13447"/>
            <a:ext cx="1761980" cy="1782981"/>
          </a:xfrm>
          <a:prstGeom prst="rect">
            <a:avLst/>
          </a:prstGeom>
        </p:spPr>
      </p:pic>
    </p:spTree>
    <p:extLst>
      <p:ext uri="{BB962C8B-B14F-4D97-AF65-F5344CB8AC3E}">
        <p14:creationId xmlns:p14="http://schemas.microsoft.com/office/powerpoint/2010/main" val="1734677583"/>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2736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8 Box Grid">
    <p:spTree>
      <p:nvGrpSpPr>
        <p:cNvPr id="1" name=""/>
        <p:cNvGrpSpPr/>
        <p:nvPr/>
      </p:nvGrpSpPr>
      <p:grpSpPr>
        <a:xfrm>
          <a:off x="0" y="0"/>
          <a:ext cx="0" cy="0"/>
          <a:chOff x="0" y="0"/>
          <a:chExt cx="0" cy="0"/>
        </a:xfrm>
      </p:grpSpPr>
      <p:sp>
        <p:nvSpPr>
          <p:cNvPr id="11" name="Content Placeholder 9"/>
          <p:cNvSpPr>
            <a:spLocks noGrp="1"/>
          </p:cNvSpPr>
          <p:nvPr>
            <p:ph sz="quarter" idx="12" hasCustomPrompt="1"/>
          </p:nvPr>
        </p:nvSpPr>
        <p:spPr>
          <a:xfrm>
            <a:off x="2278304"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4556607"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3" name="Content Placeholder 9"/>
          <p:cNvSpPr>
            <a:spLocks noGrp="1"/>
          </p:cNvSpPr>
          <p:nvPr>
            <p:ph sz="quarter" idx="14" hasCustomPrompt="1"/>
          </p:nvPr>
        </p:nvSpPr>
        <p:spPr>
          <a:xfrm>
            <a:off x="6834910"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4" name="Content Placeholder 9"/>
          <p:cNvSpPr>
            <a:spLocks noGrp="1"/>
          </p:cNvSpPr>
          <p:nvPr>
            <p:ph sz="quarter" idx="15" hasCustomPrompt="1"/>
          </p:nvPr>
        </p:nvSpPr>
        <p:spPr>
          <a:xfrm>
            <a:off x="11545"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5" name="Content Placeholder 9"/>
          <p:cNvSpPr>
            <a:spLocks noGrp="1"/>
          </p:cNvSpPr>
          <p:nvPr>
            <p:ph sz="quarter" idx="16" hasCustomPrompt="1"/>
          </p:nvPr>
        </p:nvSpPr>
        <p:spPr>
          <a:xfrm>
            <a:off x="2289848"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6" name="Content Placeholder 9"/>
          <p:cNvSpPr>
            <a:spLocks noGrp="1"/>
          </p:cNvSpPr>
          <p:nvPr>
            <p:ph sz="quarter" idx="17" hasCustomPrompt="1"/>
          </p:nvPr>
        </p:nvSpPr>
        <p:spPr>
          <a:xfrm>
            <a:off x="4568151"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Content Placeholder 9"/>
          <p:cNvSpPr>
            <a:spLocks noGrp="1"/>
          </p:cNvSpPr>
          <p:nvPr>
            <p:ph sz="quarter" idx="18" hasCustomPrompt="1"/>
          </p:nvPr>
        </p:nvSpPr>
        <p:spPr>
          <a:xfrm>
            <a:off x="6846454"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8" name="Content Placeholder 9"/>
          <p:cNvSpPr>
            <a:spLocks noGrp="1"/>
          </p:cNvSpPr>
          <p:nvPr>
            <p:ph sz="quarter" idx="11" hasCustomPrompt="1"/>
          </p:nvPr>
        </p:nvSpPr>
        <p:spPr>
          <a:xfrm>
            <a:off x="1"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4" name="Straight Connector 3"/>
          <p:cNvCxnSpPr/>
          <p:nvPr userDrawn="1"/>
        </p:nvCxnSpPr>
        <p:spPr>
          <a:xfrm>
            <a:off x="2304465"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6070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842436" y="699653"/>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5859262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aseStury_2in1-UPDATED">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lang="en-US" sz="2000" kern="1200" cap="all" baseline="0" dirty="0">
                <a:solidFill>
                  <a:schemeClr val="tx1"/>
                </a:solidFill>
                <a:latin typeface="Arial Black"/>
                <a:ea typeface="+mn-ea"/>
                <a:cs typeface="Arial Black"/>
              </a:defRPr>
            </a:lvl1pPr>
          </a:lstStyle>
          <a:p>
            <a:pPr marL="0" lvl="0" indent="0" algn="l" defTabSz="342892" rtl="0" eaLnBrk="1" latinLnBrk="0" hangingPunct="1">
              <a:spcBef>
                <a:spcPct val="20000"/>
              </a:spcBef>
              <a:buClr>
                <a:schemeClr val="accent2"/>
              </a:buClr>
              <a:buFont typeface="Arial"/>
              <a:buNone/>
            </a:pPr>
            <a:r>
              <a:rPr lang="en-US" dirty="0" smtClean="0"/>
              <a:t>CLICK TO ADD TITLE</a:t>
            </a:r>
            <a:endParaRPr lang="en-US" dirty="0"/>
          </a:p>
        </p:txBody>
      </p:sp>
      <p:sp>
        <p:nvSpPr>
          <p:cNvPr id="3" name="Content Placeholder 22"/>
          <p:cNvSpPr>
            <a:spLocks noGrp="1"/>
          </p:cNvSpPr>
          <p:nvPr>
            <p:ph sz="quarter" idx="11" hasCustomPrompt="1"/>
          </p:nvPr>
        </p:nvSpPr>
        <p:spPr>
          <a:xfrm>
            <a:off x="363539"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4" name="Text Placeholder 2"/>
          <p:cNvSpPr>
            <a:spLocks noGrp="1"/>
          </p:cNvSpPr>
          <p:nvPr>
            <p:ph type="body" sz="quarter" idx="12" hasCustomPrompt="1"/>
          </p:nvPr>
        </p:nvSpPr>
        <p:spPr>
          <a:xfrm>
            <a:off x="418148"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
        <p:nvSpPr>
          <p:cNvPr id="6" name="Content Placeholder 22"/>
          <p:cNvSpPr>
            <a:spLocks noGrp="1"/>
          </p:cNvSpPr>
          <p:nvPr>
            <p:ph sz="quarter" idx="13" hasCustomPrompt="1"/>
          </p:nvPr>
        </p:nvSpPr>
        <p:spPr>
          <a:xfrm>
            <a:off x="4866787"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7" name="Text Placeholder 2"/>
          <p:cNvSpPr>
            <a:spLocks noGrp="1"/>
          </p:cNvSpPr>
          <p:nvPr>
            <p:ph type="body" sz="quarter" idx="14" hasCustomPrompt="1"/>
          </p:nvPr>
        </p:nvSpPr>
        <p:spPr>
          <a:xfrm>
            <a:off x="4921396"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6412346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Executive Grid">
    <p:spTree>
      <p:nvGrpSpPr>
        <p:cNvPr id="1" name=""/>
        <p:cNvGrpSpPr/>
        <p:nvPr/>
      </p:nvGrpSpPr>
      <p:grpSpPr>
        <a:xfrm>
          <a:off x="0" y="0"/>
          <a:ext cx="0" cy="0"/>
          <a:chOff x="0" y="0"/>
          <a:chExt cx="0" cy="0"/>
        </a:xfrm>
      </p:grpSpPr>
      <p:cxnSp>
        <p:nvCxnSpPr>
          <p:cNvPr id="6" name="Straight Connector 5"/>
          <p:cNvCxnSpPr/>
          <p:nvPr userDrawn="1"/>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1374114"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530825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175671" y="882572"/>
            <a:ext cx="696663" cy="696663"/>
          </a:xfrm>
          <a:prstGeom prst="ellipse">
            <a:avLst/>
          </a:prstGeom>
        </p:spPr>
        <p:txBody>
          <a:bodyPr vert="horz"/>
          <a:lstStyle>
            <a:lvl1pPr marL="0" indent="0" algn="ctr">
              <a:buNone/>
              <a:defRPr sz="700"/>
            </a:lvl1pPr>
          </a:lstStyle>
          <a:p>
            <a:endParaRPr lang="en-US" dirty="0"/>
          </a:p>
        </p:txBody>
      </p:sp>
      <p:sp>
        <p:nvSpPr>
          <p:cNvPr id="15" name="Picture Placeholder 16"/>
          <p:cNvSpPr>
            <a:spLocks noGrp="1"/>
          </p:cNvSpPr>
          <p:nvPr>
            <p:ph type="pic" sz="quarter" idx="18"/>
          </p:nvPr>
        </p:nvSpPr>
        <p:spPr>
          <a:xfrm>
            <a:off x="4229659" y="882572"/>
            <a:ext cx="696663" cy="696663"/>
          </a:xfrm>
          <a:prstGeom prst="ellipse">
            <a:avLst/>
          </a:prstGeom>
        </p:spPr>
        <p:txBody>
          <a:bodyPr vert="horz"/>
          <a:lstStyle>
            <a:lvl1pPr marL="0" indent="0" algn="ctr">
              <a:buNone/>
              <a:defRPr sz="700"/>
            </a:lvl1pPr>
          </a:lstStyle>
          <a:p>
            <a:endParaRPr lang="en-US" dirty="0"/>
          </a:p>
        </p:txBody>
      </p:sp>
      <p:sp>
        <p:nvSpPr>
          <p:cNvPr id="16" name="Picture Placeholder 16"/>
          <p:cNvSpPr>
            <a:spLocks noGrp="1"/>
          </p:cNvSpPr>
          <p:nvPr>
            <p:ph type="pic" sz="quarter" idx="19"/>
          </p:nvPr>
        </p:nvSpPr>
        <p:spPr>
          <a:xfrm>
            <a:off x="7300750" y="882572"/>
            <a:ext cx="696663" cy="696663"/>
          </a:xfrm>
          <a:prstGeom prst="ellipse">
            <a:avLst/>
          </a:prstGeom>
        </p:spPr>
        <p:txBody>
          <a:bodyPr vert="horz"/>
          <a:lstStyle>
            <a:lvl1pPr marL="0" indent="0" algn="ctr">
              <a:buNone/>
              <a:defRPr sz="700"/>
            </a:lvl1pPr>
          </a:lstStyle>
          <a:p>
            <a:endParaRPr lang="en-US" dirty="0"/>
          </a:p>
        </p:txBody>
      </p:sp>
      <p:sp>
        <p:nvSpPr>
          <p:cNvPr id="17" name="Picture Placeholder 16"/>
          <p:cNvSpPr>
            <a:spLocks noGrp="1"/>
          </p:cNvSpPr>
          <p:nvPr>
            <p:ph type="pic" sz="quarter" idx="20"/>
          </p:nvPr>
        </p:nvSpPr>
        <p:spPr>
          <a:xfrm>
            <a:off x="6280092" y="2948417"/>
            <a:ext cx="696663" cy="696663"/>
          </a:xfrm>
          <a:prstGeom prst="ellipse">
            <a:avLst/>
          </a:prstGeom>
        </p:spPr>
        <p:txBody>
          <a:bodyPr vert="horz"/>
          <a:lstStyle>
            <a:lvl1pPr marL="0" indent="0" algn="ctr">
              <a:buNone/>
              <a:defRPr sz="700"/>
            </a:lvl1pPr>
          </a:lstStyle>
          <a:p>
            <a:endParaRPr lang="en-US" dirty="0"/>
          </a:p>
        </p:txBody>
      </p:sp>
      <p:sp>
        <p:nvSpPr>
          <p:cNvPr id="19" name="Picture Placeholder 16"/>
          <p:cNvSpPr>
            <a:spLocks noGrp="1"/>
          </p:cNvSpPr>
          <p:nvPr>
            <p:ph type="pic" sz="quarter" idx="22"/>
          </p:nvPr>
        </p:nvSpPr>
        <p:spPr>
          <a:xfrm>
            <a:off x="2345950" y="2948417"/>
            <a:ext cx="696663" cy="696663"/>
          </a:xfrm>
          <a:prstGeom prst="ellipse">
            <a:avLst/>
          </a:prstGeom>
        </p:spPr>
        <p:txBody>
          <a:bodyPr vert="horz"/>
          <a:lstStyle>
            <a:lvl1pPr marL="0" indent="0" algn="ctr">
              <a:buNone/>
              <a:defRPr sz="700"/>
            </a:lvl1pPr>
          </a:lstStyle>
          <a:p>
            <a:endParaRPr lang="en-US" dirty="0"/>
          </a:p>
        </p:txBody>
      </p:sp>
      <p:sp>
        <p:nvSpPr>
          <p:cNvPr id="20" name="Text Placeholder 23"/>
          <p:cNvSpPr>
            <a:spLocks noGrp="1"/>
          </p:cNvSpPr>
          <p:nvPr>
            <p:ph type="body" sz="quarter" idx="23" hasCustomPrompt="1"/>
          </p:nvPr>
        </p:nvSpPr>
        <p:spPr>
          <a:xfrm>
            <a:off x="427184"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528786"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531431"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5531605"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597463"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41992870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36953225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ase Study (No Image)">
    <p:spTree>
      <p:nvGrpSpPr>
        <p:cNvPr id="1" name=""/>
        <p:cNvGrpSpPr/>
        <p:nvPr/>
      </p:nvGrpSpPr>
      <p:grpSpPr>
        <a:xfrm>
          <a:off x="0" y="0"/>
          <a:ext cx="0" cy="0"/>
          <a:chOff x="0" y="0"/>
          <a:chExt cx="0" cy="0"/>
        </a:xfrm>
      </p:grpSpPr>
      <p:sp>
        <p:nvSpPr>
          <p:cNvPr id="12" name="Rectangle 11"/>
          <p:cNvSpPr/>
          <p:nvPr userDrawn="1"/>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3" name="Title Placeholder 1"/>
          <p:cNvSpPr>
            <a:spLocks noGrp="1"/>
          </p:cNvSpPr>
          <p:nvPr>
            <p:ph type="title" hasCustomPrompt="1"/>
          </p:nvPr>
        </p:nvSpPr>
        <p:spPr>
          <a:xfrm>
            <a:off x="1808738" y="89634"/>
            <a:ext cx="6457956" cy="543650"/>
          </a:xfrm>
          <a:prstGeom prst="rect">
            <a:avLst/>
          </a:prstGeom>
        </p:spPr>
        <p:txBody>
          <a:bodyPr vert="horz" lIns="68580" tIns="0" rIns="68580" bIns="3429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707789"/>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930268" y="1321135"/>
            <a:ext cx="3840479" cy="2425365"/>
          </a:xfrm>
          <a:prstGeom prst="rect">
            <a:avLst/>
          </a:prstGeom>
        </p:spPr>
        <p:txBody>
          <a:bodyPr vert="horz" lIns="68580" tIns="34290" rIns="68580" bIns="34290" rtlCol="0">
            <a:noAutofit/>
          </a:bodyPr>
          <a:lstStyle>
            <a:lvl1pPr marL="129779" indent="-129779">
              <a:lnSpc>
                <a:spcPct val="130000"/>
              </a:lnSpc>
              <a:spcBef>
                <a:spcPts val="0"/>
              </a:spcBef>
              <a:spcAft>
                <a:spcPts val="975"/>
              </a:spcAft>
              <a:buClr>
                <a:srgbClr val="2FC2D9"/>
              </a:buClr>
              <a:buFont typeface="Arial"/>
              <a:buChar char="•"/>
              <a:defRPr sz="1400" baseline="0">
                <a:solidFill>
                  <a:schemeClr val="tx1"/>
                </a:solidFill>
              </a:defRPr>
            </a:lvl1pPr>
            <a:lvl2pPr>
              <a:defRPr sz="1200"/>
            </a:lvl2pPr>
            <a:lvl3pPr>
              <a:defRPr sz="110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8"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3" name="Text Placeholder 2"/>
          <p:cNvSpPr>
            <a:spLocks noGrp="1"/>
          </p:cNvSpPr>
          <p:nvPr>
            <p:ph type="body" sz="quarter" idx="11" hasCustomPrompt="1"/>
          </p:nvPr>
        </p:nvSpPr>
        <p:spPr>
          <a:xfrm>
            <a:off x="418148" y="990997"/>
            <a:ext cx="1480576"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
        <p:nvSpPr>
          <p:cNvPr id="4" name="Picture Placeholder 3"/>
          <p:cNvSpPr>
            <a:spLocks noGrp="1"/>
          </p:cNvSpPr>
          <p:nvPr>
            <p:ph type="pic" sz="quarter" idx="13" hasCustomPrompt="1"/>
          </p:nvPr>
        </p:nvSpPr>
        <p:spPr>
          <a:xfrm>
            <a:off x="257299" y="152004"/>
            <a:ext cx="1236221" cy="406796"/>
          </a:xfrm>
          <a:prstGeom prst="rect">
            <a:avLst/>
          </a:prstGeom>
        </p:spPr>
        <p:txBody>
          <a:bodyPr lIns="68580" tIns="34290" rIns="68580" bIns="34290">
            <a:normAutofit/>
          </a:bodyPr>
          <a:lstStyle>
            <a:lvl1pPr marL="0" indent="0">
              <a:buNone/>
              <a:defRPr sz="900" baseline="0"/>
            </a:lvl1pPr>
          </a:lstStyle>
          <a:p>
            <a:r>
              <a:rPr lang="en-US" dirty="0" smtClean="0"/>
              <a:t>Insert logo</a:t>
            </a:r>
            <a:endParaRPr lang="en-US" dirty="0"/>
          </a:p>
        </p:txBody>
      </p:sp>
      <p:sp>
        <p:nvSpPr>
          <p:cNvPr id="16" name="Text Placeholder 2"/>
          <p:cNvSpPr>
            <a:spLocks noGrp="1"/>
          </p:cNvSpPr>
          <p:nvPr>
            <p:ph type="body" sz="quarter" idx="14" hasCustomPrompt="1"/>
          </p:nvPr>
        </p:nvSpPr>
        <p:spPr>
          <a:xfrm>
            <a:off x="4990148" y="990997"/>
            <a:ext cx="1480576"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5201715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with Bulleted list">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2"/>
            <a:ext cx="8329612" cy="3394472"/>
          </a:xfrm>
          <a:prstGeom prst="rect">
            <a:avLst/>
          </a:prstGeom>
        </p:spPr>
        <p:txBody>
          <a:bodyPr vert="horz" lIns="68580" tIns="34290" rIns="68580" bIns="34290" rtlCol="0">
            <a:normAutofit/>
          </a:bodyPr>
          <a:lstStyle>
            <a:lvl1pPr marL="130299" marR="0" indent="-130299" algn="l" defTabSz="342892"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299" marR="0" lvl="0" indent="-130299" algn="l" defTabSz="342892"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3" name="Text Placeholder 2"/>
          <p:cNvSpPr>
            <a:spLocks noGrp="1"/>
          </p:cNvSpPr>
          <p:nvPr>
            <p:ph type="body" sz="quarter" idx="10" hasCustomPrompt="1"/>
          </p:nvPr>
        </p:nvSpPr>
        <p:spPr>
          <a:xfrm>
            <a:off x="463552" y="1073150"/>
            <a:ext cx="2760662" cy="223138"/>
          </a:xfrm>
          <a:prstGeom prst="rect">
            <a:avLst/>
          </a:prstGeom>
          <a:solidFill>
            <a:srgbClr val="39C2D7"/>
          </a:solidFill>
        </p:spPr>
        <p:txBody>
          <a:bodyPr wrap="square" lIns="68580" tIns="34290" rIns="68580" bIns="34290">
            <a:spAutoFit/>
          </a:bodyPr>
          <a:lstStyle>
            <a:lvl1pPr marL="0" indent="0" algn="l">
              <a:buNone/>
              <a:defRPr sz="1000" baseline="0">
                <a:solidFill>
                  <a:srgbClr val="FFFFFF"/>
                </a:solidFill>
                <a:latin typeface="Arial Black"/>
                <a:cs typeface="Arial Black"/>
              </a:defRPr>
            </a:lvl1pPr>
          </a:lstStyle>
          <a:p>
            <a:pPr lvl="0"/>
            <a:r>
              <a:rPr lang="en-US" dirty="0" smtClean="0"/>
              <a:t>LOREM IPSUM DOLOR AMET</a:t>
            </a:r>
            <a:endParaRPr lang="en-US" dirty="0"/>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82723762"/>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Color Background Slid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lnSpc>
                <a:spcPct val="85000"/>
              </a:lnSpc>
            </a:pPr>
            <a:endParaRPr lang="en-US"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b="0" i="0">
                <a:solidFill>
                  <a:schemeClr val="bg1"/>
                </a:solidFill>
                <a:latin typeface="Oswald Bold"/>
                <a:cs typeface="Oswald Bold"/>
              </a:defRPr>
            </a:lvl1pPr>
            <a:lvl2pPr>
              <a:defRPr sz="1200"/>
            </a:lvl2pPr>
            <a:lvl3pPr>
              <a:defRPr sz="1200"/>
            </a:lvl3pPr>
            <a:lvl4pPr>
              <a:defRPr sz="1200"/>
            </a:lvl4pPr>
            <a:lvl5pPr>
              <a:defRPr sz="1200"/>
            </a:lvl5pPr>
          </a:lstStyle>
          <a:p>
            <a:pPr lvl="0"/>
            <a:r>
              <a:rPr lang="en-US" dirty="0" smtClean="0"/>
              <a:t>CLICK TO ADD HEADLINE</a:t>
            </a:r>
          </a:p>
        </p:txBody>
      </p:sp>
    </p:spTree>
    <p:extLst>
      <p:ext uri="{BB962C8B-B14F-4D97-AF65-F5344CB8AC3E}">
        <p14:creationId xmlns:p14="http://schemas.microsoft.com/office/powerpoint/2010/main" val="15552105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Grid">
    <p:spTree>
      <p:nvGrpSpPr>
        <p:cNvPr id="1" name=""/>
        <p:cNvGrpSpPr/>
        <p:nvPr/>
      </p:nvGrpSpPr>
      <p:grpSpPr>
        <a:xfrm>
          <a:off x="0" y="0"/>
          <a:ext cx="0" cy="0"/>
          <a:chOff x="0" y="0"/>
          <a:chExt cx="0" cy="0"/>
        </a:xfrm>
      </p:grpSpPr>
      <p:cxnSp>
        <p:nvCxnSpPr>
          <p:cNvPr id="3" name="Straight Connector 2"/>
          <p:cNvCxnSpPr/>
          <p:nvPr/>
        </p:nvCxnSpPr>
        <p:spPr>
          <a:xfrm flipV="1">
            <a:off x="3048000" y="696244"/>
            <a:ext cx="0" cy="41528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6096000" y="696244"/>
            <a:ext cx="0" cy="41528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cxnSp>
        <p:nvCxnSpPr>
          <p:cNvPr id="4" name="Straight Connector 3"/>
          <p:cNvCxnSpPr/>
          <p:nvPr/>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1229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6"/>
            <a:ext cx="8332740" cy="3383280"/>
          </a:xfrm>
          <a:prstGeom prst="rect">
            <a:avLst/>
          </a:prstGeom>
        </p:spPr>
        <p:txBody>
          <a:bodyPr lIns="68580" tIns="34290" rIns="68580" bIns="34290">
            <a:noAutofit/>
          </a:bodyPr>
          <a:lstStyle>
            <a:lvl1pPr marL="342900" indent="-342900">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654476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139303"/>
            <a:ext cx="8813800" cy="562118"/>
          </a:xfrm>
          <a:prstGeom prst="rect">
            <a:avLst/>
          </a:prstGeo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165100" y="886968"/>
            <a:ext cx="8813800" cy="3723132"/>
          </a:xfrm>
          <a:prstGeom prst="rect">
            <a:avLst/>
          </a:prstGeo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628417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ctr"/>
          <a:lstStyle>
            <a:lvl1pPr marL="0" indent="0" algn="ctr">
              <a:buNone/>
              <a:defRPr/>
            </a:lvl1pPr>
          </a:lstStyle>
          <a:p>
            <a:pPr lvl="0"/>
            <a:r>
              <a:rPr lang="en-US" dirty="0" smtClean="0"/>
              <a:t>Insert Case Study Image</a:t>
            </a:r>
          </a:p>
        </p:txBody>
      </p:sp>
      <p:sp>
        <p:nvSpPr>
          <p:cNvPr id="2" name="Title 1"/>
          <p:cNvSpPr>
            <a:spLocks noGrp="1"/>
          </p:cNvSpPr>
          <p:nvPr>
            <p:ph type="title" hasCustomPrompt="1"/>
          </p:nvPr>
        </p:nvSpPr>
        <p:spPr>
          <a:xfrm>
            <a:off x="190995" y="170914"/>
            <a:ext cx="8337502" cy="543650"/>
          </a:xfrm>
          <a:prstGeom prst="rect">
            <a:avLst/>
          </a:prstGeom>
        </p:spPr>
        <p:txBody>
          <a:bodyPr lIns="68580" tIns="34290" rIns="68580" bIns="34290"/>
          <a:lstStyle>
            <a:lvl1pPr>
              <a:defRPr sz="1600" baseline="0"/>
            </a:lvl1pPr>
          </a:lstStyle>
          <a:p>
            <a:r>
              <a:rPr lang="en-US" dirty="0" smtClean="0"/>
              <a:t>Client name</a:t>
            </a:r>
            <a:endParaRPr lang="en-US" dirty="0"/>
          </a:p>
        </p:txBody>
      </p:sp>
      <p:sp>
        <p:nvSpPr>
          <p:cNvPr id="9" name="Rectangle 8"/>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Tree>
    <p:extLst>
      <p:ext uri="{BB962C8B-B14F-4D97-AF65-F5344CB8AC3E}">
        <p14:creationId xmlns:p14="http://schemas.microsoft.com/office/powerpoint/2010/main" val="1110434355"/>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946484723"/>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300272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420454604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66328135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5619560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71017651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4301309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21953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8 Box Grid">
    <p:spTree>
      <p:nvGrpSpPr>
        <p:cNvPr id="1" name=""/>
        <p:cNvGrpSpPr/>
        <p:nvPr/>
      </p:nvGrpSpPr>
      <p:grpSpPr>
        <a:xfrm>
          <a:off x="0" y="0"/>
          <a:ext cx="0" cy="0"/>
          <a:chOff x="0" y="0"/>
          <a:chExt cx="0" cy="0"/>
        </a:xfrm>
      </p:grpSpPr>
      <p:sp>
        <p:nvSpPr>
          <p:cNvPr id="11" name="Content Placeholder 9"/>
          <p:cNvSpPr>
            <a:spLocks noGrp="1"/>
          </p:cNvSpPr>
          <p:nvPr>
            <p:ph sz="quarter" idx="12" hasCustomPrompt="1"/>
          </p:nvPr>
        </p:nvSpPr>
        <p:spPr>
          <a:xfrm>
            <a:off x="2278304"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4556607"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3" name="Content Placeholder 9"/>
          <p:cNvSpPr>
            <a:spLocks noGrp="1"/>
          </p:cNvSpPr>
          <p:nvPr>
            <p:ph sz="quarter" idx="14" hasCustomPrompt="1"/>
          </p:nvPr>
        </p:nvSpPr>
        <p:spPr>
          <a:xfrm>
            <a:off x="6834910"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4" name="Content Placeholder 9"/>
          <p:cNvSpPr>
            <a:spLocks noGrp="1"/>
          </p:cNvSpPr>
          <p:nvPr>
            <p:ph sz="quarter" idx="15" hasCustomPrompt="1"/>
          </p:nvPr>
        </p:nvSpPr>
        <p:spPr>
          <a:xfrm>
            <a:off x="11545"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5" name="Content Placeholder 9"/>
          <p:cNvSpPr>
            <a:spLocks noGrp="1"/>
          </p:cNvSpPr>
          <p:nvPr>
            <p:ph sz="quarter" idx="16" hasCustomPrompt="1"/>
          </p:nvPr>
        </p:nvSpPr>
        <p:spPr>
          <a:xfrm>
            <a:off x="2289848"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6" name="Content Placeholder 9"/>
          <p:cNvSpPr>
            <a:spLocks noGrp="1"/>
          </p:cNvSpPr>
          <p:nvPr>
            <p:ph sz="quarter" idx="17" hasCustomPrompt="1"/>
          </p:nvPr>
        </p:nvSpPr>
        <p:spPr>
          <a:xfrm>
            <a:off x="4568151"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Content Placeholder 9"/>
          <p:cNvSpPr>
            <a:spLocks noGrp="1"/>
          </p:cNvSpPr>
          <p:nvPr>
            <p:ph sz="quarter" idx="18" hasCustomPrompt="1"/>
          </p:nvPr>
        </p:nvSpPr>
        <p:spPr>
          <a:xfrm>
            <a:off x="6846454"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8" name="Content Placeholder 9"/>
          <p:cNvSpPr>
            <a:spLocks noGrp="1"/>
          </p:cNvSpPr>
          <p:nvPr>
            <p:ph sz="quarter" idx="11" hasCustomPrompt="1"/>
          </p:nvPr>
        </p:nvSpPr>
        <p:spPr>
          <a:xfrm>
            <a:off x="1"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4" name="Straight Connector 3"/>
          <p:cNvCxnSpPr/>
          <p:nvPr userDrawn="1"/>
        </p:nvCxnSpPr>
        <p:spPr>
          <a:xfrm>
            <a:off x="2304465"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6070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842436" y="699653"/>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762939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4" y="1417373"/>
            <a:ext cx="7450669" cy="744805"/>
          </a:xfrm>
          <a:prstGeom prst="rect">
            <a:avLst/>
          </a:prstGeom>
        </p:spPr>
        <p:txBody>
          <a:bodyPr lIns="68579" tIns="0" rIns="68579" bIns="34289">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70" y="2879526"/>
            <a:ext cx="2670477" cy="281614"/>
          </a:xfrm>
          <a:prstGeom prst="rect">
            <a:avLst/>
          </a:prstGeom>
          <a:solidFill>
            <a:schemeClr val="accent2"/>
          </a:solidFill>
        </p:spPr>
        <p:txBody>
          <a:bodyPr wrap="none" lIns="68579" tIns="27431" rIns="68579" bIns="34289">
            <a:spAutoFit/>
          </a:bodyPr>
          <a:lstStyle>
            <a:lvl1pPr marL="0" indent="0">
              <a:spcBef>
                <a:spcPts val="0"/>
              </a:spcBef>
              <a:buFontTx/>
              <a:buNone/>
              <a:defRPr sz="14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6"/>
            <a:ext cx="3649662" cy="279797"/>
          </a:xfrm>
          <a:prstGeom prst="rect">
            <a:avLst/>
          </a:prstGeom>
        </p:spPr>
        <p:txBody>
          <a:bodyPr lIns="68579" tIns="34289" rIns="68579" bIns="34289">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8"/>
            <a:ext cx="1243502" cy="458237"/>
          </a:xfrm>
          <a:prstGeom prst="rect">
            <a:avLst/>
          </a:prstGeom>
        </p:spPr>
        <p:txBody>
          <a:bodyPr vert="horz" lIns="68579" tIns="34289" rIns="68579" bIns="34289"/>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4" y="504827"/>
            <a:ext cx="1411591" cy="458881"/>
          </a:xfrm>
          <a:prstGeom prst="rect">
            <a:avLst/>
          </a:prstGeom>
        </p:spPr>
        <p:txBody>
          <a:bodyPr vert="horz" lIns="68579" tIns="34289" rIns="68579" bIns="34289"/>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340267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CaseStury_2in1-UPDATED">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lang="en-US" sz="2000" kern="1200" cap="all" baseline="0" dirty="0">
                <a:solidFill>
                  <a:schemeClr val="tx1"/>
                </a:solidFill>
                <a:latin typeface="Arial Black"/>
                <a:ea typeface="+mn-ea"/>
                <a:cs typeface="Arial Black"/>
              </a:defRPr>
            </a:lvl1pPr>
          </a:lstStyle>
          <a:p>
            <a:pPr marL="0" lvl="0" indent="0" algn="l" defTabSz="342892" rtl="0" eaLnBrk="1" latinLnBrk="0" hangingPunct="1">
              <a:spcBef>
                <a:spcPct val="20000"/>
              </a:spcBef>
              <a:buClr>
                <a:schemeClr val="accent2"/>
              </a:buClr>
              <a:buFont typeface="Arial"/>
              <a:buNone/>
            </a:pPr>
            <a:r>
              <a:rPr lang="en-US" dirty="0" smtClean="0"/>
              <a:t>CLICK TO ADD TITLE</a:t>
            </a:r>
            <a:endParaRPr lang="en-US" dirty="0"/>
          </a:p>
        </p:txBody>
      </p:sp>
      <p:sp>
        <p:nvSpPr>
          <p:cNvPr id="3" name="Content Placeholder 22"/>
          <p:cNvSpPr>
            <a:spLocks noGrp="1"/>
          </p:cNvSpPr>
          <p:nvPr>
            <p:ph sz="quarter" idx="11" hasCustomPrompt="1"/>
          </p:nvPr>
        </p:nvSpPr>
        <p:spPr>
          <a:xfrm>
            <a:off x="363539"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4" name="Text Placeholder 2"/>
          <p:cNvSpPr>
            <a:spLocks noGrp="1"/>
          </p:cNvSpPr>
          <p:nvPr>
            <p:ph type="body" sz="quarter" idx="12" hasCustomPrompt="1"/>
          </p:nvPr>
        </p:nvSpPr>
        <p:spPr>
          <a:xfrm>
            <a:off x="418148"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
        <p:nvSpPr>
          <p:cNvPr id="6" name="Content Placeholder 22"/>
          <p:cNvSpPr>
            <a:spLocks noGrp="1"/>
          </p:cNvSpPr>
          <p:nvPr>
            <p:ph sz="quarter" idx="13" hasCustomPrompt="1"/>
          </p:nvPr>
        </p:nvSpPr>
        <p:spPr>
          <a:xfrm>
            <a:off x="4866787"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7" name="Text Placeholder 2"/>
          <p:cNvSpPr>
            <a:spLocks noGrp="1"/>
          </p:cNvSpPr>
          <p:nvPr>
            <p:ph type="body" sz="quarter" idx="14" hasCustomPrompt="1"/>
          </p:nvPr>
        </p:nvSpPr>
        <p:spPr>
          <a:xfrm>
            <a:off x="4921396"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34270732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Executive Grid">
    <p:spTree>
      <p:nvGrpSpPr>
        <p:cNvPr id="1" name=""/>
        <p:cNvGrpSpPr/>
        <p:nvPr/>
      </p:nvGrpSpPr>
      <p:grpSpPr>
        <a:xfrm>
          <a:off x="0" y="0"/>
          <a:ext cx="0" cy="0"/>
          <a:chOff x="0" y="0"/>
          <a:chExt cx="0" cy="0"/>
        </a:xfrm>
      </p:grpSpPr>
      <p:cxnSp>
        <p:nvCxnSpPr>
          <p:cNvPr id="6" name="Straight Connector 5"/>
          <p:cNvCxnSpPr/>
          <p:nvPr userDrawn="1"/>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1374114"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530825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175671" y="882572"/>
            <a:ext cx="696663" cy="696663"/>
          </a:xfrm>
          <a:prstGeom prst="ellipse">
            <a:avLst/>
          </a:prstGeom>
        </p:spPr>
        <p:txBody>
          <a:bodyPr vert="horz"/>
          <a:lstStyle>
            <a:lvl1pPr marL="0" indent="0" algn="ctr">
              <a:buNone/>
              <a:defRPr sz="700"/>
            </a:lvl1pPr>
          </a:lstStyle>
          <a:p>
            <a:endParaRPr lang="en-US" dirty="0"/>
          </a:p>
        </p:txBody>
      </p:sp>
      <p:sp>
        <p:nvSpPr>
          <p:cNvPr id="15" name="Picture Placeholder 16"/>
          <p:cNvSpPr>
            <a:spLocks noGrp="1"/>
          </p:cNvSpPr>
          <p:nvPr>
            <p:ph type="pic" sz="quarter" idx="18"/>
          </p:nvPr>
        </p:nvSpPr>
        <p:spPr>
          <a:xfrm>
            <a:off x="4229659" y="882572"/>
            <a:ext cx="696663" cy="696663"/>
          </a:xfrm>
          <a:prstGeom prst="ellipse">
            <a:avLst/>
          </a:prstGeom>
        </p:spPr>
        <p:txBody>
          <a:bodyPr vert="horz"/>
          <a:lstStyle>
            <a:lvl1pPr marL="0" indent="0" algn="ctr">
              <a:buNone/>
              <a:defRPr sz="700"/>
            </a:lvl1pPr>
          </a:lstStyle>
          <a:p>
            <a:endParaRPr lang="en-US" dirty="0"/>
          </a:p>
        </p:txBody>
      </p:sp>
      <p:sp>
        <p:nvSpPr>
          <p:cNvPr id="16" name="Picture Placeholder 16"/>
          <p:cNvSpPr>
            <a:spLocks noGrp="1"/>
          </p:cNvSpPr>
          <p:nvPr>
            <p:ph type="pic" sz="quarter" idx="19"/>
          </p:nvPr>
        </p:nvSpPr>
        <p:spPr>
          <a:xfrm>
            <a:off x="7300750" y="882572"/>
            <a:ext cx="696663" cy="696663"/>
          </a:xfrm>
          <a:prstGeom prst="ellipse">
            <a:avLst/>
          </a:prstGeom>
        </p:spPr>
        <p:txBody>
          <a:bodyPr vert="horz"/>
          <a:lstStyle>
            <a:lvl1pPr marL="0" indent="0" algn="ctr">
              <a:buNone/>
              <a:defRPr sz="700"/>
            </a:lvl1pPr>
          </a:lstStyle>
          <a:p>
            <a:endParaRPr lang="en-US" dirty="0"/>
          </a:p>
        </p:txBody>
      </p:sp>
      <p:sp>
        <p:nvSpPr>
          <p:cNvPr id="17" name="Picture Placeholder 16"/>
          <p:cNvSpPr>
            <a:spLocks noGrp="1"/>
          </p:cNvSpPr>
          <p:nvPr>
            <p:ph type="pic" sz="quarter" idx="20"/>
          </p:nvPr>
        </p:nvSpPr>
        <p:spPr>
          <a:xfrm>
            <a:off x="6280092" y="2948417"/>
            <a:ext cx="696663" cy="696663"/>
          </a:xfrm>
          <a:prstGeom prst="ellipse">
            <a:avLst/>
          </a:prstGeom>
        </p:spPr>
        <p:txBody>
          <a:bodyPr vert="horz"/>
          <a:lstStyle>
            <a:lvl1pPr marL="0" indent="0" algn="ctr">
              <a:buNone/>
              <a:defRPr sz="700"/>
            </a:lvl1pPr>
          </a:lstStyle>
          <a:p>
            <a:endParaRPr lang="en-US" dirty="0"/>
          </a:p>
        </p:txBody>
      </p:sp>
      <p:sp>
        <p:nvSpPr>
          <p:cNvPr id="19" name="Picture Placeholder 16"/>
          <p:cNvSpPr>
            <a:spLocks noGrp="1"/>
          </p:cNvSpPr>
          <p:nvPr>
            <p:ph type="pic" sz="quarter" idx="22"/>
          </p:nvPr>
        </p:nvSpPr>
        <p:spPr>
          <a:xfrm>
            <a:off x="2345950" y="2948417"/>
            <a:ext cx="696663" cy="696663"/>
          </a:xfrm>
          <a:prstGeom prst="ellipse">
            <a:avLst/>
          </a:prstGeom>
        </p:spPr>
        <p:txBody>
          <a:bodyPr vert="horz"/>
          <a:lstStyle>
            <a:lvl1pPr marL="0" indent="0" algn="ctr">
              <a:buNone/>
              <a:defRPr sz="700"/>
            </a:lvl1pPr>
          </a:lstStyle>
          <a:p>
            <a:endParaRPr lang="en-US" dirty="0"/>
          </a:p>
        </p:txBody>
      </p:sp>
      <p:sp>
        <p:nvSpPr>
          <p:cNvPr id="20" name="Text Placeholder 23"/>
          <p:cNvSpPr>
            <a:spLocks noGrp="1"/>
          </p:cNvSpPr>
          <p:nvPr>
            <p:ph type="body" sz="quarter" idx="23" hasCustomPrompt="1"/>
          </p:nvPr>
        </p:nvSpPr>
        <p:spPr>
          <a:xfrm>
            <a:off x="427184"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528786"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531431"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5531605"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597463"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63126224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70441798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Case Study (No Image)">
    <p:spTree>
      <p:nvGrpSpPr>
        <p:cNvPr id="1" name=""/>
        <p:cNvGrpSpPr/>
        <p:nvPr/>
      </p:nvGrpSpPr>
      <p:grpSpPr>
        <a:xfrm>
          <a:off x="0" y="0"/>
          <a:ext cx="0" cy="0"/>
          <a:chOff x="0" y="0"/>
          <a:chExt cx="0" cy="0"/>
        </a:xfrm>
      </p:grpSpPr>
      <p:sp>
        <p:nvSpPr>
          <p:cNvPr id="12" name="Rectangle 11"/>
          <p:cNvSpPr/>
          <p:nvPr userDrawn="1"/>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3" name="Title Placeholder 1"/>
          <p:cNvSpPr>
            <a:spLocks noGrp="1"/>
          </p:cNvSpPr>
          <p:nvPr>
            <p:ph type="title" hasCustomPrompt="1"/>
          </p:nvPr>
        </p:nvSpPr>
        <p:spPr>
          <a:xfrm>
            <a:off x="1808738" y="89634"/>
            <a:ext cx="6457956" cy="543650"/>
          </a:xfrm>
          <a:prstGeom prst="rect">
            <a:avLst/>
          </a:prstGeom>
        </p:spPr>
        <p:txBody>
          <a:bodyPr vert="horz" lIns="68580" tIns="0" rIns="68580" bIns="3429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707789"/>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930268" y="1321135"/>
            <a:ext cx="3840479" cy="2425365"/>
          </a:xfrm>
          <a:prstGeom prst="rect">
            <a:avLst/>
          </a:prstGeom>
        </p:spPr>
        <p:txBody>
          <a:bodyPr vert="horz" lIns="68580" tIns="34290" rIns="68580" bIns="34290" rtlCol="0">
            <a:noAutofit/>
          </a:bodyPr>
          <a:lstStyle>
            <a:lvl1pPr marL="129779" indent="-129779">
              <a:lnSpc>
                <a:spcPct val="130000"/>
              </a:lnSpc>
              <a:spcBef>
                <a:spcPts val="0"/>
              </a:spcBef>
              <a:spcAft>
                <a:spcPts val="975"/>
              </a:spcAft>
              <a:buClr>
                <a:srgbClr val="2FC2D9"/>
              </a:buClr>
              <a:buFont typeface="Arial"/>
              <a:buChar char="•"/>
              <a:defRPr sz="1400" baseline="0">
                <a:solidFill>
                  <a:schemeClr val="tx1"/>
                </a:solidFill>
              </a:defRPr>
            </a:lvl1pPr>
            <a:lvl2pPr>
              <a:defRPr sz="1200"/>
            </a:lvl2pPr>
            <a:lvl3pPr>
              <a:defRPr sz="110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8"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3" name="Text Placeholder 2"/>
          <p:cNvSpPr>
            <a:spLocks noGrp="1"/>
          </p:cNvSpPr>
          <p:nvPr>
            <p:ph type="body" sz="quarter" idx="11" hasCustomPrompt="1"/>
          </p:nvPr>
        </p:nvSpPr>
        <p:spPr>
          <a:xfrm>
            <a:off x="418148" y="990997"/>
            <a:ext cx="1480576"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
        <p:nvSpPr>
          <p:cNvPr id="4" name="Picture Placeholder 3"/>
          <p:cNvSpPr>
            <a:spLocks noGrp="1"/>
          </p:cNvSpPr>
          <p:nvPr>
            <p:ph type="pic" sz="quarter" idx="13" hasCustomPrompt="1"/>
          </p:nvPr>
        </p:nvSpPr>
        <p:spPr>
          <a:xfrm>
            <a:off x="257299" y="152004"/>
            <a:ext cx="1236221" cy="406796"/>
          </a:xfrm>
          <a:prstGeom prst="rect">
            <a:avLst/>
          </a:prstGeom>
        </p:spPr>
        <p:txBody>
          <a:bodyPr lIns="68580" tIns="34290" rIns="68580" bIns="34290">
            <a:normAutofit/>
          </a:bodyPr>
          <a:lstStyle>
            <a:lvl1pPr marL="0" indent="0">
              <a:buNone/>
              <a:defRPr sz="900" baseline="0"/>
            </a:lvl1pPr>
          </a:lstStyle>
          <a:p>
            <a:r>
              <a:rPr lang="en-US" dirty="0" smtClean="0"/>
              <a:t>Insert logo</a:t>
            </a:r>
            <a:endParaRPr lang="en-US" dirty="0"/>
          </a:p>
        </p:txBody>
      </p:sp>
      <p:sp>
        <p:nvSpPr>
          <p:cNvPr id="16" name="Text Placeholder 2"/>
          <p:cNvSpPr>
            <a:spLocks noGrp="1"/>
          </p:cNvSpPr>
          <p:nvPr>
            <p:ph type="body" sz="quarter" idx="14" hasCustomPrompt="1"/>
          </p:nvPr>
        </p:nvSpPr>
        <p:spPr>
          <a:xfrm>
            <a:off x="4990148" y="990997"/>
            <a:ext cx="1480576"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12344669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with Bulleted list">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2"/>
            <a:ext cx="8329612" cy="3394472"/>
          </a:xfrm>
          <a:prstGeom prst="rect">
            <a:avLst/>
          </a:prstGeom>
        </p:spPr>
        <p:txBody>
          <a:bodyPr vert="horz" lIns="68580" tIns="34290" rIns="68580" bIns="34290" rtlCol="0">
            <a:normAutofit/>
          </a:bodyPr>
          <a:lstStyle>
            <a:lvl1pPr marL="130299" marR="0" indent="-130299" algn="l" defTabSz="342892"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299" marR="0" lvl="0" indent="-130299" algn="l" defTabSz="342892"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3" name="Text Placeholder 2"/>
          <p:cNvSpPr>
            <a:spLocks noGrp="1"/>
          </p:cNvSpPr>
          <p:nvPr>
            <p:ph type="body" sz="quarter" idx="10" hasCustomPrompt="1"/>
          </p:nvPr>
        </p:nvSpPr>
        <p:spPr>
          <a:xfrm>
            <a:off x="463552" y="1073150"/>
            <a:ext cx="2760662" cy="223138"/>
          </a:xfrm>
          <a:prstGeom prst="rect">
            <a:avLst/>
          </a:prstGeom>
          <a:solidFill>
            <a:srgbClr val="39C2D7"/>
          </a:solidFill>
        </p:spPr>
        <p:txBody>
          <a:bodyPr wrap="square" lIns="68580" tIns="34290" rIns="68580" bIns="34290">
            <a:spAutoFit/>
          </a:bodyPr>
          <a:lstStyle>
            <a:lvl1pPr marL="0" indent="0" algn="l">
              <a:buNone/>
              <a:defRPr sz="1000" baseline="0">
                <a:solidFill>
                  <a:srgbClr val="FFFFFF"/>
                </a:solidFill>
                <a:latin typeface="Arial Black"/>
                <a:cs typeface="Arial Black"/>
              </a:defRPr>
            </a:lvl1pPr>
          </a:lstStyle>
          <a:p>
            <a:pPr lvl="0"/>
            <a:r>
              <a:rPr lang="en-US" dirty="0" smtClean="0"/>
              <a:t>LOREM IPSUM DOLOR AMET</a:t>
            </a:r>
            <a:endParaRPr lang="en-US" dirty="0"/>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77552800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Color Background Slid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lnSpc>
                <a:spcPct val="85000"/>
              </a:lnSpc>
            </a:pPr>
            <a:endParaRPr lang="en-US"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b="0" i="0">
                <a:solidFill>
                  <a:schemeClr val="bg1"/>
                </a:solidFill>
                <a:latin typeface="Oswald Bold"/>
                <a:cs typeface="Oswald Bold"/>
              </a:defRPr>
            </a:lvl1pPr>
            <a:lvl2pPr>
              <a:defRPr sz="1200"/>
            </a:lvl2pPr>
            <a:lvl3pPr>
              <a:defRPr sz="1200"/>
            </a:lvl3pPr>
            <a:lvl4pPr>
              <a:defRPr sz="1200"/>
            </a:lvl4pPr>
            <a:lvl5pPr>
              <a:defRPr sz="1200"/>
            </a:lvl5pPr>
          </a:lstStyle>
          <a:p>
            <a:pPr lvl="0"/>
            <a:r>
              <a:rPr lang="en-US" dirty="0" smtClean="0"/>
              <a:t>CLICK TO ADD HEADLINE</a:t>
            </a:r>
          </a:p>
        </p:txBody>
      </p:sp>
    </p:spTree>
    <p:extLst>
      <p:ext uri="{BB962C8B-B14F-4D97-AF65-F5344CB8AC3E}">
        <p14:creationId xmlns:p14="http://schemas.microsoft.com/office/powerpoint/2010/main" val="271885862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Grid">
    <p:spTree>
      <p:nvGrpSpPr>
        <p:cNvPr id="1" name=""/>
        <p:cNvGrpSpPr/>
        <p:nvPr/>
      </p:nvGrpSpPr>
      <p:grpSpPr>
        <a:xfrm>
          <a:off x="0" y="0"/>
          <a:ext cx="0" cy="0"/>
          <a:chOff x="0" y="0"/>
          <a:chExt cx="0" cy="0"/>
        </a:xfrm>
      </p:grpSpPr>
      <p:cxnSp>
        <p:nvCxnSpPr>
          <p:cNvPr id="3" name="Straight Connector 2"/>
          <p:cNvCxnSpPr/>
          <p:nvPr/>
        </p:nvCxnSpPr>
        <p:spPr>
          <a:xfrm flipV="1">
            <a:off x="3048000" y="696244"/>
            <a:ext cx="0" cy="41528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6096000" y="696244"/>
            <a:ext cx="0" cy="41528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cxnSp>
        <p:nvCxnSpPr>
          <p:cNvPr id="4" name="Straight Connector 3"/>
          <p:cNvCxnSpPr/>
          <p:nvPr/>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219052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6"/>
            <a:ext cx="8332740" cy="3383280"/>
          </a:xfrm>
          <a:prstGeom prst="rect">
            <a:avLst/>
          </a:prstGeom>
        </p:spPr>
        <p:txBody>
          <a:bodyPr lIns="68580" tIns="34290" rIns="68580" bIns="34290">
            <a:noAutofit/>
          </a:bodyPr>
          <a:lstStyle>
            <a:lvl1pPr marL="342900" indent="-342900">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26017800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ctr"/>
          <a:lstStyle>
            <a:lvl1pPr marL="0" indent="0" algn="ctr">
              <a:buNone/>
              <a:defRPr/>
            </a:lvl1pPr>
          </a:lstStyle>
          <a:p>
            <a:pPr lvl="0"/>
            <a:r>
              <a:rPr lang="en-US" dirty="0" smtClean="0"/>
              <a:t>Insert Case Study Image</a:t>
            </a:r>
          </a:p>
        </p:txBody>
      </p:sp>
      <p:sp>
        <p:nvSpPr>
          <p:cNvPr id="2" name="Title 1"/>
          <p:cNvSpPr>
            <a:spLocks noGrp="1"/>
          </p:cNvSpPr>
          <p:nvPr>
            <p:ph type="title" hasCustomPrompt="1"/>
          </p:nvPr>
        </p:nvSpPr>
        <p:spPr>
          <a:xfrm>
            <a:off x="190995" y="170914"/>
            <a:ext cx="8337502" cy="543650"/>
          </a:xfrm>
          <a:prstGeom prst="rect">
            <a:avLst/>
          </a:prstGeom>
        </p:spPr>
        <p:txBody>
          <a:bodyPr lIns="68580" tIns="34290" rIns="68580" bIns="34290"/>
          <a:lstStyle>
            <a:lvl1pPr>
              <a:defRPr sz="1600" baseline="0"/>
            </a:lvl1pPr>
          </a:lstStyle>
          <a:p>
            <a:r>
              <a:rPr lang="en-US" dirty="0" smtClean="0"/>
              <a:t>Client name</a:t>
            </a:r>
            <a:endParaRPr lang="en-US" dirty="0"/>
          </a:p>
        </p:txBody>
      </p:sp>
      <p:sp>
        <p:nvSpPr>
          <p:cNvPr id="9" name="Rectangle 8"/>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Tree>
    <p:extLst>
      <p:ext uri="{BB962C8B-B14F-4D97-AF65-F5344CB8AC3E}">
        <p14:creationId xmlns:p14="http://schemas.microsoft.com/office/powerpoint/2010/main" val="1745431673"/>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0" i="0" baseline="0">
                <a:solidFill>
                  <a:schemeClr val="tx1"/>
                </a:solidFill>
                <a:latin typeface="Trebuchet MS"/>
                <a:cs typeface="Trebuchet MS"/>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b="0" i="0">
                <a:latin typeface="Trebuchet MS"/>
                <a:cs typeface="Trebuchet MS"/>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b="0" i="0">
                <a:latin typeface="Trebuchet MS"/>
                <a:cs typeface="Trebuchet MS"/>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5673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79" tIns="34289" rIns="68579" bIns="34289"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4"/>
            <a:ext cx="6910388" cy="595035"/>
          </a:xfrm>
          <a:prstGeom prst="rect">
            <a:avLst/>
          </a:prstGeom>
        </p:spPr>
        <p:txBody>
          <a:bodyPr lIns="68579" tIns="34289" rIns="68579" bIns="34289">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3" y="3340103"/>
            <a:ext cx="6488113" cy="288539"/>
          </a:xfrm>
          <a:prstGeom prst="rect">
            <a:avLst/>
          </a:prstGeom>
        </p:spPr>
        <p:txBody>
          <a:bodyPr lIns="68579" tIns="34289" rIns="68579" bIns="34289">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6"/>
            <a:ext cx="3649662" cy="279797"/>
          </a:xfrm>
          <a:prstGeom prst="rect">
            <a:avLst/>
          </a:prstGeom>
        </p:spPr>
        <p:txBody>
          <a:bodyPr lIns="68579" tIns="34289" rIns="68579" bIns="34289">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8"/>
            <a:ext cx="1243502" cy="458237"/>
          </a:xfrm>
          <a:prstGeom prst="rect">
            <a:avLst/>
          </a:prstGeom>
        </p:spPr>
        <p:txBody>
          <a:bodyPr vert="horz" lIns="68579" tIns="34289" rIns="68579" bIns="34289"/>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137161045"/>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3" y="1417372"/>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9" y="2879525"/>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5"/>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3" y="504826"/>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650441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4"/>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2" y="3340102"/>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5"/>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998621961"/>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py and 2 Subhead">
    <p:spTree>
      <p:nvGrpSpPr>
        <p:cNvPr id="1" name=""/>
        <p:cNvGrpSpPr/>
        <p:nvPr/>
      </p:nvGrpSpPr>
      <p:grpSpPr>
        <a:xfrm>
          <a:off x="0" y="0"/>
          <a:ext cx="0" cy="0"/>
          <a:chOff x="0" y="0"/>
          <a:chExt cx="0" cy="0"/>
        </a:xfrm>
      </p:grpSpPr>
      <p:sp>
        <p:nvSpPr>
          <p:cNvPr id="17" name="Text Placeholder 2"/>
          <p:cNvSpPr>
            <a:spLocks noGrp="1"/>
          </p:cNvSpPr>
          <p:nvPr>
            <p:ph type="body" sz="quarter" idx="12" hasCustomPrompt="1"/>
          </p:nvPr>
        </p:nvSpPr>
        <p:spPr>
          <a:xfrm>
            <a:off x="304800" y="987552"/>
            <a:ext cx="1862368" cy="264688"/>
          </a:xfrm>
          <a:prstGeom prst="rect">
            <a:avLst/>
          </a:prstGeom>
          <a:solidFill>
            <a:schemeClr val="accent2"/>
          </a:solidFill>
          <a:ln>
            <a:noFill/>
          </a:ln>
        </p:spPr>
        <p:txBody>
          <a:bodyPr wrap="none" lIns="68580" tIns="54864" rIns="68580" bIns="54864" anchor="ctr" anchorCtr="0">
            <a:noAutofit/>
          </a:bodyPr>
          <a:lstStyle>
            <a:lvl1pPr marL="0" indent="0" algn="l">
              <a:spcBef>
                <a:spcPts val="0"/>
              </a:spcBef>
              <a:buNone/>
              <a:defRPr sz="1000" cap="all" baseline="0">
                <a:solidFill>
                  <a:schemeClr val="bg1"/>
                </a:solidFill>
                <a:latin typeface="Arial Black"/>
                <a:cs typeface="Arial Black"/>
              </a:defRPr>
            </a:lvl1pPr>
          </a:lstStyle>
          <a:p>
            <a:pPr lvl="0"/>
            <a:r>
              <a:rPr lang="en-US" dirty="0" smtClean="0"/>
              <a:t>Subtitle to go here</a:t>
            </a:r>
            <a:endParaRPr lang="en-US" dirty="0"/>
          </a:p>
        </p:txBody>
      </p:sp>
      <p:cxnSp>
        <p:nvCxnSpPr>
          <p:cNvPr id="8" name="Straight Connector 7"/>
          <p:cNvCxnSpPr/>
          <p:nvPr userDrawn="1"/>
        </p:nvCxnSpPr>
        <p:spPr>
          <a:xfrm flipV="1">
            <a:off x="9144000" y="707790"/>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3" name="Content Placeholder 22"/>
          <p:cNvSpPr>
            <a:spLocks noGrp="1"/>
          </p:cNvSpPr>
          <p:nvPr>
            <p:ph sz="quarter" idx="10" hasCustomPrompt="1"/>
          </p:nvPr>
        </p:nvSpPr>
        <p:spPr>
          <a:xfrm>
            <a:off x="304800" y="1332311"/>
            <a:ext cx="8493760" cy="1085770"/>
          </a:xfrm>
          <a:prstGeom prst="rect">
            <a:avLst/>
          </a:prstGeom>
        </p:spPr>
        <p:txBody>
          <a:bodyPr lIns="68580" tIns="34290" rIns="68580" bIns="34290">
            <a:noAutofit/>
          </a:bodyPr>
          <a:lstStyle>
            <a:lvl1pPr marL="0" indent="0">
              <a:lnSpc>
                <a:spcPct val="130000"/>
              </a:lnSpc>
              <a:spcBef>
                <a:spcPts val="0"/>
              </a:spcBef>
              <a:spcAft>
                <a:spcPts val="975"/>
              </a:spcAft>
              <a:buNone/>
              <a:defRPr sz="12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19" name="Content Placeholder 22"/>
          <p:cNvSpPr>
            <a:spLocks noGrp="1"/>
          </p:cNvSpPr>
          <p:nvPr>
            <p:ph sz="quarter" idx="17" hasCustomPrompt="1"/>
          </p:nvPr>
        </p:nvSpPr>
        <p:spPr>
          <a:xfrm>
            <a:off x="304800" y="3017520"/>
            <a:ext cx="8488758" cy="1515190"/>
          </a:xfrm>
          <a:prstGeom prst="rect">
            <a:avLst/>
          </a:prstGeom>
        </p:spPr>
        <p:txBody>
          <a:bodyPr lIns="68580" tIns="34290" rIns="68580" bIns="34290">
            <a:noAutofit/>
          </a:bodyPr>
          <a:lstStyle>
            <a:lvl1pPr marL="128016" marR="0" indent="-128016" algn="l" defTabSz="342900"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000"/>
            </a:lvl2pPr>
            <a:lvl3pPr>
              <a:defRPr sz="1000"/>
            </a:lvl3pPr>
            <a:lvl4pPr>
              <a:defRPr sz="1000"/>
            </a:lvl4pPr>
            <a:lvl5pPr>
              <a:defRPr sz="10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14" name="Text Placeholder 6"/>
          <p:cNvSpPr>
            <a:spLocks noGrp="1"/>
          </p:cNvSpPr>
          <p:nvPr>
            <p:ph type="body" sz="quarter" idx="18"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6" name="Text Placeholder 2"/>
          <p:cNvSpPr>
            <a:spLocks noGrp="1"/>
          </p:cNvSpPr>
          <p:nvPr>
            <p:ph type="body" sz="quarter" idx="19" hasCustomPrompt="1"/>
          </p:nvPr>
        </p:nvSpPr>
        <p:spPr>
          <a:xfrm>
            <a:off x="304800" y="2602992"/>
            <a:ext cx="1862368" cy="264688"/>
          </a:xfrm>
          <a:prstGeom prst="rect">
            <a:avLst/>
          </a:prstGeom>
          <a:solidFill>
            <a:schemeClr val="accent2"/>
          </a:solidFill>
          <a:ln>
            <a:noFill/>
          </a:ln>
        </p:spPr>
        <p:txBody>
          <a:bodyPr wrap="none" lIns="68580" tIns="54864" rIns="68580" bIns="54864" anchor="ctr" anchorCtr="0">
            <a:noAutofit/>
          </a:bodyPr>
          <a:lstStyle>
            <a:lvl1pPr marL="0" indent="0" algn="l">
              <a:spcBef>
                <a:spcPts val="0"/>
              </a:spcBef>
              <a:buNone/>
              <a:defRPr sz="1000" cap="all" baseline="0">
                <a:solidFill>
                  <a:schemeClr val="bg1"/>
                </a:solidFill>
                <a:latin typeface="Arial Black"/>
                <a:cs typeface="Arial Black"/>
              </a:defRPr>
            </a:lvl1pPr>
          </a:lstStyle>
          <a:p>
            <a:pPr lvl="0"/>
            <a:r>
              <a:rPr lang="en-US" dirty="0" smtClean="0"/>
              <a:t>Subtitle to go here</a:t>
            </a:r>
            <a:endParaRPr lang="en-US" dirty="0"/>
          </a:p>
        </p:txBody>
      </p:sp>
    </p:spTree>
    <p:extLst>
      <p:ext uri="{BB962C8B-B14F-4D97-AF65-F5344CB8AC3E}">
        <p14:creationId xmlns:p14="http://schemas.microsoft.com/office/powerpoint/2010/main" val="419205415"/>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6" y="4047508"/>
            <a:ext cx="5014975" cy="647100"/>
          </a:xfrm>
          <a:prstGeom prst="rect">
            <a:avLst/>
          </a:prstGeom>
          <a:solidFill>
            <a:srgbClr val="2FC2D9"/>
          </a:solidFill>
        </p:spPr>
        <p:txBody>
          <a:bodyPr wrap="none" lIns="137160" tIns="27432" rIns="137160" bIns="34290">
            <a:no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6" y="3439725"/>
            <a:ext cx="3688427" cy="647100"/>
          </a:xfrm>
          <a:prstGeom prst="rect">
            <a:avLst/>
          </a:prstGeom>
          <a:solidFill>
            <a:srgbClr val="2FC2D9"/>
          </a:solidFill>
        </p:spPr>
        <p:txBody>
          <a:bodyPr wrap="none" lIns="137160" tIns="27432" rIns="137160" bIns="34290">
            <a:no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6" y="2869953"/>
            <a:ext cx="5285757" cy="647100"/>
          </a:xfrm>
          <a:prstGeom prst="rect">
            <a:avLst/>
          </a:prstGeom>
          <a:solidFill>
            <a:srgbClr val="2FC2D9"/>
          </a:solidFill>
          <a:ln>
            <a:noFill/>
          </a:ln>
          <a:effectLst/>
        </p:spPr>
        <p:txBody>
          <a:bodyPr wrap="none" lIns="137160" tIns="27432" rIns="137160" bIns="34290" anchor="t">
            <a:spAutoFit/>
          </a:bodyPr>
          <a:lstStyle>
            <a:lvl1pPr algn="l">
              <a:defRPr sz="3800" b="0" cap="all" baseline="0">
                <a:solidFill>
                  <a:srgbClr val="FFFFFF"/>
                </a:solidFill>
                <a:latin typeface="Arial Black"/>
                <a:cs typeface="Arial Black"/>
              </a:defRPr>
            </a:lvl1pPr>
          </a:lstStyle>
          <a:p>
            <a:r>
              <a:rPr lang="en-US" dirty="0" smtClean="0"/>
              <a:t>Type line 1 here</a:t>
            </a:r>
            <a:endParaRPr lang="en-US" dirty="0"/>
          </a:p>
        </p:txBody>
      </p:sp>
      <p:sp>
        <p:nvSpPr>
          <p:cNvPr id="8" name="Text Placeholder 13"/>
          <p:cNvSpPr txBox="1">
            <a:spLocks/>
          </p:cNvSpPr>
          <p:nvPr userDrawn="1"/>
        </p:nvSpPr>
        <p:spPr>
          <a:xfrm>
            <a:off x="781356" y="2496459"/>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30" y="2457128"/>
            <a:ext cx="3731155" cy="284693"/>
          </a:xfrm>
          <a:prstGeom prst="rect">
            <a:avLst/>
          </a:prstGeom>
          <a:solidFill>
            <a:schemeClr val="accent2"/>
          </a:solidFill>
        </p:spPr>
        <p:txBody>
          <a:bodyPr vert="horz" wrap="none" lIns="68580" tIns="34290" rIns="68580" bIns="34290">
            <a:noAutofit/>
          </a:bodyPr>
          <a:lstStyle>
            <a:lvl1pPr marL="0" indent="0">
              <a:buNone/>
              <a:defRPr sz="1400" cap="all">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40551201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3" y="-11545"/>
            <a:ext cx="2338293" cy="5173578"/>
          </a:xfrm>
          <a:prstGeom prst="rect">
            <a:avLst/>
          </a:prstGeom>
        </p:spPr>
      </p:pic>
      <p:sp>
        <p:nvSpPr>
          <p:cNvPr id="7" name="Text Placeholder 12"/>
          <p:cNvSpPr>
            <a:spLocks noGrp="1"/>
          </p:cNvSpPr>
          <p:nvPr>
            <p:ph type="body" sz="quarter" idx="13" hasCustomPrompt="1"/>
          </p:nvPr>
        </p:nvSpPr>
        <p:spPr>
          <a:xfrm>
            <a:off x="872406" y="4011224"/>
            <a:ext cx="5014975" cy="647100"/>
          </a:xfrm>
          <a:prstGeom prst="rect">
            <a:avLst/>
          </a:prstGeom>
          <a:solidFill>
            <a:srgbClr val="2FC2D9"/>
          </a:solidFill>
        </p:spPr>
        <p:txBody>
          <a:bodyPr wrap="none" lIns="137160" tIns="27432" rIns="137160" bIns="34290">
            <a:noAutofit/>
          </a:bodyPr>
          <a:lstStyle>
            <a:lvl1pPr marL="0" indent="0">
              <a:buNone/>
              <a:defRPr sz="3800" b="0" i="0" cap="all" baseline="0">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6" y="3421583"/>
            <a:ext cx="3688427" cy="647100"/>
          </a:xfrm>
          <a:prstGeom prst="rect">
            <a:avLst/>
          </a:prstGeom>
          <a:solidFill>
            <a:srgbClr val="2FC2D9"/>
          </a:solidFill>
        </p:spPr>
        <p:txBody>
          <a:bodyPr wrap="none" lIns="137160" tIns="27432" rIns="137160" bIns="34290">
            <a:noAutofit/>
          </a:bodyPr>
          <a:lstStyle>
            <a:lvl1pPr marL="0" indent="0">
              <a:buNone/>
              <a:defRPr sz="3800" b="0" i="0" cap="all" baseline="0">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6" y="2869953"/>
            <a:ext cx="5285757" cy="647100"/>
          </a:xfrm>
          <a:prstGeom prst="rect">
            <a:avLst/>
          </a:prstGeom>
          <a:solidFill>
            <a:srgbClr val="2FC2D9"/>
          </a:solidFill>
          <a:ln>
            <a:noFill/>
          </a:ln>
          <a:effectLst/>
        </p:spPr>
        <p:txBody>
          <a:bodyPr wrap="none" lIns="137160" tIns="27432" rIns="137160" bIns="34290" anchor="t">
            <a:noAutofit/>
          </a:bodyPr>
          <a:lstStyle>
            <a:lvl1pPr algn="l">
              <a:defRPr sz="3800" b="0" i="0" cap="all" baseline="0">
                <a:solidFill>
                  <a:srgbClr val="FFFFFF"/>
                </a:solidFill>
                <a:latin typeface="Arial Black"/>
              </a:defRPr>
            </a:lvl1pPr>
          </a:lstStyle>
          <a:p>
            <a:r>
              <a:rPr lang="en-US" dirty="0" smtClean="0"/>
              <a:t>Type line 1 here</a:t>
            </a:r>
            <a:endParaRPr lang="en-US" dirty="0"/>
          </a:p>
        </p:txBody>
      </p:sp>
      <p:sp>
        <p:nvSpPr>
          <p:cNvPr id="8" name="Text Placeholder 13"/>
          <p:cNvSpPr txBox="1">
            <a:spLocks/>
          </p:cNvSpPr>
          <p:nvPr userDrawn="1"/>
        </p:nvSpPr>
        <p:spPr>
          <a:xfrm>
            <a:off x="781356" y="2496459"/>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30" y="2457128"/>
            <a:ext cx="3961987" cy="284693"/>
          </a:xfrm>
          <a:prstGeom prst="rect">
            <a:avLst/>
          </a:prstGeom>
          <a:solidFill>
            <a:schemeClr val="accent2"/>
          </a:solidFill>
        </p:spPr>
        <p:txBody>
          <a:bodyPr vert="horz" wrap="none" lIns="182880" tIns="34290" rIns="182880" bIns="34290">
            <a:spAutoFit/>
          </a:bodyPr>
          <a:lstStyle>
            <a:lvl1pPr marL="0" indent="0">
              <a:buNone/>
              <a:defRPr sz="1400" cap="all">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4002228029"/>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Grid w/Icons">
    <p:spTree>
      <p:nvGrpSpPr>
        <p:cNvPr id="1" name=""/>
        <p:cNvGrpSpPr/>
        <p:nvPr/>
      </p:nvGrpSpPr>
      <p:grpSpPr>
        <a:xfrm>
          <a:off x="0" y="0"/>
          <a:ext cx="0" cy="0"/>
          <a:chOff x="0" y="0"/>
          <a:chExt cx="0" cy="0"/>
        </a:xfrm>
      </p:grpSpPr>
      <p:cxnSp>
        <p:nvCxnSpPr>
          <p:cNvPr id="3" name="Straight Connector 2"/>
          <p:cNvCxnSpPr/>
          <p:nvPr userDrawn="1"/>
        </p:nvCxnSpPr>
        <p:spPr>
          <a:xfrm flipV="1">
            <a:off x="3048000" y="696244"/>
            <a:ext cx="0" cy="4152848"/>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6096000" y="696244"/>
            <a:ext cx="0" cy="4152848"/>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flipH="1">
            <a:off x="0" y="2800350"/>
            <a:ext cx="9144000" cy="0"/>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203834"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2" name="Text Placeholder 2"/>
          <p:cNvSpPr>
            <a:spLocks noGrp="1"/>
          </p:cNvSpPr>
          <p:nvPr>
            <p:ph type="body" sz="quarter" idx="15" hasCustomPrompt="1"/>
          </p:nvPr>
        </p:nvSpPr>
        <p:spPr>
          <a:xfrm>
            <a:off x="329801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632569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077747"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5" name="Picture Placeholder 16"/>
          <p:cNvSpPr>
            <a:spLocks noGrp="1"/>
          </p:cNvSpPr>
          <p:nvPr>
            <p:ph type="pic" sz="quarter" idx="18"/>
          </p:nvPr>
        </p:nvSpPr>
        <p:spPr>
          <a:xfrm>
            <a:off x="4229656"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6" name="Picture Placeholder 16"/>
          <p:cNvSpPr>
            <a:spLocks noGrp="1"/>
          </p:cNvSpPr>
          <p:nvPr>
            <p:ph type="pic" sz="quarter" idx="19"/>
          </p:nvPr>
        </p:nvSpPr>
        <p:spPr>
          <a:xfrm>
            <a:off x="7300747"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7" name="Picture Placeholder 16"/>
          <p:cNvSpPr>
            <a:spLocks noGrp="1"/>
          </p:cNvSpPr>
          <p:nvPr>
            <p:ph type="pic" sz="quarter" idx="20"/>
          </p:nvPr>
        </p:nvSpPr>
        <p:spPr>
          <a:xfrm>
            <a:off x="7300747" y="2948417"/>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8" name="Picture Placeholder 16"/>
          <p:cNvSpPr>
            <a:spLocks noGrp="1"/>
          </p:cNvSpPr>
          <p:nvPr>
            <p:ph type="pic" sz="quarter" idx="21"/>
          </p:nvPr>
        </p:nvSpPr>
        <p:spPr>
          <a:xfrm>
            <a:off x="4229656" y="2948417"/>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9" name="Picture Placeholder 16"/>
          <p:cNvSpPr>
            <a:spLocks noGrp="1"/>
          </p:cNvSpPr>
          <p:nvPr>
            <p:ph type="pic" sz="quarter" idx="22"/>
          </p:nvPr>
        </p:nvSpPr>
        <p:spPr>
          <a:xfrm>
            <a:off x="1077747" y="2948417"/>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20" name="Text Placeholder 23"/>
          <p:cNvSpPr>
            <a:spLocks noGrp="1"/>
          </p:cNvSpPr>
          <p:nvPr>
            <p:ph type="body" sz="quarter" idx="23" hasCustomPrompt="1"/>
          </p:nvPr>
        </p:nvSpPr>
        <p:spPr>
          <a:xfrm>
            <a:off x="205097" y="173694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298454" y="173694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301097" y="173694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6319239" y="379688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4" name="Text Placeholder 23"/>
          <p:cNvSpPr>
            <a:spLocks noGrp="1"/>
          </p:cNvSpPr>
          <p:nvPr>
            <p:ph type="body" sz="quarter" idx="27" hasCustomPrompt="1"/>
          </p:nvPr>
        </p:nvSpPr>
        <p:spPr>
          <a:xfrm>
            <a:off x="3298453" y="379688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96024" y="379688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Tree>
    <p:extLst>
      <p:ext uri="{BB962C8B-B14F-4D97-AF65-F5344CB8AC3E}">
        <p14:creationId xmlns:p14="http://schemas.microsoft.com/office/powerpoint/2010/main" val="976531726"/>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xecutive Grid">
    <p:spTree>
      <p:nvGrpSpPr>
        <p:cNvPr id="1" name=""/>
        <p:cNvGrpSpPr/>
        <p:nvPr/>
      </p:nvGrpSpPr>
      <p:grpSpPr>
        <a:xfrm>
          <a:off x="0" y="0"/>
          <a:ext cx="0" cy="0"/>
          <a:chOff x="0" y="0"/>
          <a:chExt cx="0" cy="0"/>
        </a:xfrm>
      </p:grpSpPr>
      <p:cxnSp>
        <p:nvCxnSpPr>
          <p:cNvPr id="4" name="Straight Connector 3"/>
          <p:cNvCxnSpPr/>
          <p:nvPr userDrawn="1"/>
        </p:nvCxnSpPr>
        <p:spPr>
          <a:xfrm flipH="1" flipV="1">
            <a:off x="4616827" y="2805208"/>
            <a:ext cx="18675" cy="20506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1374114"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530825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175671" y="882572"/>
            <a:ext cx="696663" cy="696663"/>
          </a:xfrm>
          <a:prstGeom prst="ellipse">
            <a:avLst/>
          </a:prstGeom>
        </p:spPr>
        <p:txBody>
          <a:bodyPr vert="horz"/>
          <a:lstStyle>
            <a:lvl1pPr marL="0" indent="0" algn="ctr">
              <a:buNone/>
              <a:defRPr sz="700"/>
            </a:lvl1pPr>
          </a:lstStyle>
          <a:p>
            <a:endParaRPr lang="en-US" dirty="0"/>
          </a:p>
        </p:txBody>
      </p:sp>
      <p:sp>
        <p:nvSpPr>
          <p:cNvPr id="15" name="Picture Placeholder 16"/>
          <p:cNvSpPr>
            <a:spLocks noGrp="1"/>
          </p:cNvSpPr>
          <p:nvPr>
            <p:ph type="pic" sz="quarter" idx="18"/>
          </p:nvPr>
        </p:nvSpPr>
        <p:spPr>
          <a:xfrm>
            <a:off x="4229659" y="882572"/>
            <a:ext cx="696663" cy="696663"/>
          </a:xfrm>
          <a:prstGeom prst="ellipse">
            <a:avLst/>
          </a:prstGeom>
        </p:spPr>
        <p:txBody>
          <a:bodyPr vert="horz"/>
          <a:lstStyle>
            <a:lvl1pPr marL="0" indent="0" algn="ctr">
              <a:buNone/>
              <a:defRPr sz="700"/>
            </a:lvl1pPr>
          </a:lstStyle>
          <a:p>
            <a:endParaRPr lang="en-US" dirty="0"/>
          </a:p>
        </p:txBody>
      </p:sp>
      <p:sp>
        <p:nvSpPr>
          <p:cNvPr id="16" name="Picture Placeholder 16"/>
          <p:cNvSpPr>
            <a:spLocks noGrp="1"/>
          </p:cNvSpPr>
          <p:nvPr>
            <p:ph type="pic" sz="quarter" idx="19"/>
          </p:nvPr>
        </p:nvSpPr>
        <p:spPr>
          <a:xfrm>
            <a:off x="7300750" y="882572"/>
            <a:ext cx="696663" cy="696663"/>
          </a:xfrm>
          <a:prstGeom prst="ellipse">
            <a:avLst/>
          </a:prstGeom>
        </p:spPr>
        <p:txBody>
          <a:bodyPr vert="horz"/>
          <a:lstStyle>
            <a:lvl1pPr marL="0" indent="0" algn="ctr">
              <a:buNone/>
              <a:defRPr sz="700"/>
            </a:lvl1pPr>
          </a:lstStyle>
          <a:p>
            <a:endParaRPr lang="en-US" dirty="0"/>
          </a:p>
        </p:txBody>
      </p:sp>
      <p:sp>
        <p:nvSpPr>
          <p:cNvPr id="17" name="Picture Placeholder 16"/>
          <p:cNvSpPr>
            <a:spLocks noGrp="1"/>
          </p:cNvSpPr>
          <p:nvPr>
            <p:ph type="pic" sz="quarter" idx="20"/>
          </p:nvPr>
        </p:nvSpPr>
        <p:spPr>
          <a:xfrm>
            <a:off x="6280092" y="2948417"/>
            <a:ext cx="696663" cy="696663"/>
          </a:xfrm>
          <a:prstGeom prst="ellipse">
            <a:avLst/>
          </a:prstGeom>
        </p:spPr>
        <p:txBody>
          <a:bodyPr vert="horz"/>
          <a:lstStyle>
            <a:lvl1pPr marL="0" indent="0" algn="ctr">
              <a:buNone/>
              <a:defRPr sz="700"/>
            </a:lvl1pPr>
          </a:lstStyle>
          <a:p>
            <a:endParaRPr lang="en-US" dirty="0"/>
          </a:p>
        </p:txBody>
      </p:sp>
      <p:sp>
        <p:nvSpPr>
          <p:cNvPr id="19" name="Picture Placeholder 16"/>
          <p:cNvSpPr>
            <a:spLocks noGrp="1"/>
          </p:cNvSpPr>
          <p:nvPr>
            <p:ph type="pic" sz="quarter" idx="22"/>
          </p:nvPr>
        </p:nvSpPr>
        <p:spPr>
          <a:xfrm>
            <a:off x="2345950" y="2948417"/>
            <a:ext cx="696663" cy="696663"/>
          </a:xfrm>
          <a:prstGeom prst="ellipse">
            <a:avLst/>
          </a:prstGeom>
        </p:spPr>
        <p:txBody>
          <a:bodyPr vert="horz"/>
          <a:lstStyle>
            <a:lvl1pPr marL="0" indent="0" algn="ctr">
              <a:buNone/>
              <a:defRPr sz="700"/>
            </a:lvl1pPr>
          </a:lstStyle>
          <a:p>
            <a:endParaRPr lang="en-US" dirty="0"/>
          </a:p>
        </p:txBody>
      </p:sp>
      <p:sp>
        <p:nvSpPr>
          <p:cNvPr id="20" name="Text Placeholder 23"/>
          <p:cNvSpPr>
            <a:spLocks noGrp="1"/>
          </p:cNvSpPr>
          <p:nvPr>
            <p:ph type="body" sz="quarter" idx="23" hasCustomPrompt="1"/>
          </p:nvPr>
        </p:nvSpPr>
        <p:spPr>
          <a:xfrm>
            <a:off x="427184"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528786"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531431"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5531605"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597463"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29" name="Straight Connector 28"/>
          <p:cNvCxnSpPr/>
          <p:nvPr userDrawn="1"/>
        </p:nvCxnSpPr>
        <p:spPr>
          <a:xfrm flipV="1">
            <a:off x="6133630" y="667928"/>
            <a:ext cx="0" cy="21260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024670" y="667928"/>
            <a:ext cx="0" cy="21260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95002844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Grid Layout_ 4 Box">
    <p:spTree>
      <p:nvGrpSpPr>
        <p:cNvPr id="1" name=""/>
        <p:cNvGrpSpPr/>
        <p:nvPr/>
      </p:nvGrpSpPr>
      <p:grpSpPr>
        <a:xfrm>
          <a:off x="0" y="0"/>
          <a:ext cx="0" cy="0"/>
          <a:chOff x="0" y="0"/>
          <a:chExt cx="0" cy="0"/>
        </a:xfrm>
      </p:grpSpPr>
      <p:cxnSp>
        <p:nvCxnSpPr>
          <p:cNvPr id="4" name="Straight Connector 3"/>
          <p:cNvCxnSpPr/>
          <p:nvPr userDrawn="1"/>
        </p:nvCxnSpPr>
        <p:spPr>
          <a:xfrm flipH="1">
            <a:off x="0" y="1605311"/>
            <a:ext cx="5638800" cy="2451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13" hasCustomPrompt="1"/>
          </p:nvPr>
        </p:nvSpPr>
        <p:spPr>
          <a:xfrm>
            <a:off x="5835246" y="1434166"/>
            <a:ext cx="3136035" cy="275054"/>
          </a:xfrm>
          <a:prstGeom prst="rect">
            <a:avLst/>
          </a:prstGeom>
        </p:spPr>
        <p:txBody>
          <a:bodyPr vert="horz"/>
          <a:lstStyle>
            <a:lvl1pPr marL="0" indent="0" algn="l">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15" name="Text Placeholder 23"/>
          <p:cNvSpPr>
            <a:spLocks noGrp="1"/>
          </p:cNvSpPr>
          <p:nvPr>
            <p:ph type="body" sz="quarter" idx="23" hasCustomPrompt="1"/>
          </p:nvPr>
        </p:nvSpPr>
        <p:spPr>
          <a:xfrm>
            <a:off x="284944" y="8885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Text Placeholder 23"/>
          <p:cNvSpPr>
            <a:spLocks noGrp="1"/>
          </p:cNvSpPr>
          <p:nvPr>
            <p:ph type="body" sz="quarter" idx="25" hasCustomPrompt="1"/>
          </p:nvPr>
        </p:nvSpPr>
        <p:spPr>
          <a:xfrm>
            <a:off x="5830391" y="8885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8" name="Text Placeholder 23"/>
          <p:cNvSpPr>
            <a:spLocks noGrp="1"/>
          </p:cNvSpPr>
          <p:nvPr>
            <p:ph type="body" sz="quarter" idx="26" hasCustomPrompt="1"/>
          </p:nvPr>
        </p:nvSpPr>
        <p:spPr>
          <a:xfrm>
            <a:off x="5836405" y="2771302"/>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9" name="Text Placeholder 23"/>
          <p:cNvSpPr>
            <a:spLocks noGrp="1"/>
          </p:cNvSpPr>
          <p:nvPr>
            <p:ph type="body" sz="quarter" idx="28" hasCustomPrompt="1"/>
          </p:nvPr>
        </p:nvSpPr>
        <p:spPr>
          <a:xfrm>
            <a:off x="286823" y="1942672"/>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20" name="Straight Connector 19"/>
          <p:cNvCxnSpPr/>
          <p:nvPr userDrawn="1"/>
        </p:nvCxnSpPr>
        <p:spPr>
          <a:xfrm flipV="1">
            <a:off x="5645950" y="667928"/>
            <a:ext cx="0" cy="418855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25" name="Text Placeholder 2"/>
          <p:cNvSpPr>
            <a:spLocks noGrp="1"/>
          </p:cNvSpPr>
          <p:nvPr>
            <p:ph type="body" sz="quarter" idx="29" hasCustomPrompt="1"/>
          </p:nvPr>
        </p:nvSpPr>
        <p:spPr>
          <a:xfrm>
            <a:off x="5835246" y="1212990"/>
            <a:ext cx="3136035" cy="250050"/>
          </a:xfrm>
          <a:prstGeom prst="rect">
            <a:avLst/>
          </a:prstGeom>
        </p:spPr>
        <p:txBody>
          <a:bodyPr vert="horz" anchor="t"/>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26" name="Text Placeholder 2"/>
          <p:cNvSpPr>
            <a:spLocks noGrp="1"/>
          </p:cNvSpPr>
          <p:nvPr>
            <p:ph type="body" sz="quarter" idx="30" hasCustomPrompt="1"/>
          </p:nvPr>
        </p:nvSpPr>
        <p:spPr>
          <a:xfrm>
            <a:off x="5835246" y="1921137"/>
            <a:ext cx="3136035" cy="275054"/>
          </a:xfrm>
          <a:prstGeom prst="rect">
            <a:avLst/>
          </a:prstGeom>
        </p:spPr>
        <p:txBody>
          <a:bodyPr vert="horz"/>
          <a:lstStyle>
            <a:lvl1pPr marL="0" indent="0" algn="l">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27" name="Text Placeholder 2"/>
          <p:cNvSpPr>
            <a:spLocks noGrp="1"/>
          </p:cNvSpPr>
          <p:nvPr>
            <p:ph type="body" sz="quarter" idx="31" hasCustomPrompt="1"/>
          </p:nvPr>
        </p:nvSpPr>
        <p:spPr>
          <a:xfrm>
            <a:off x="5835246" y="1710121"/>
            <a:ext cx="3136035" cy="250050"/>
          </a:xfrm>
          <a:prstGeom prst="rect">
            <a:avLst/>
          </a:prstGeom>
        </p:spPr>
        <p:txBody>
          <a:bodyPr vert="horz"/>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28" name="Text Placeholder 2"/>
          <p:cNvSpPr>
            <a:spLocks noGrp="1"/>
          </p:cNvSpPr>
          <p:nvPr>
            <p:ph type="body" sz="quarter" idx="32" hasCustomPrompt="1"/>
          </p:nvPr>
        </p:nvSpPr>
        <p:spPr>
          <a:xfrm>
            <a:off x="5835246" y="2401492"/>
            <a:ext cx="3136035" cy="275054"/>
          </a:xfrm>
          <a:prstGeom prst="rect">
            <a:avLst/>
          </a:prstGeom>
        </p:spPr>
        <p:txBody>
          <a:bodyPr vert="horz"/>
          <a:lstStyle>
            <a:lvl1pPr marL="0" indent="0" algn="l">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29" name="Text Placeholder 2"/>
          <p:cNvSpPr>
            <a:spLocks noGrp="1"/>
          </p:cNvSpPr>
          <p:nvPr>
            <p:ph type="body" sz="quarter" idx="33" hasCustomPrompt="1"/>
          </p:nvPr>
        </p:nvSpPr>
        <p:spPr>
          <a:xfrm>
            <a:off x="5835246" y="2198037"/>
            <a:ext cx="3136035" cy="250050"/>
          </a:xfrm>
          <a:prstGeom prst="rect">
            <a:avLst/>
          </a:prstGeom>
        </p:spPr>
        <p:txBody>
          <a:bodyPr vert="horz"/>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34" name="Chart Placeholder 33"/>
          <p:cNvSpPr>
            <a:spLocks noGrp="1"/>
          </p:cNvSpPr>
          <p:nvPr>
            <p:ph type="chart" sz="quarter" idx="34"/>
          </p:nvPr>
        </p:nvSpPr>
        <p:spPr>
          <a:xfrm>
            <a:off x="5832476" y="3156859"/>
            <a:ext cx="3138805" cy="1578338"/>
          </a:xfrm>
          <a:prstGeom prst="rect">
            <a:avLst/>
          </a:prstGeom>
        </p:spPr>
        <p:txBody>
          <a:bodyPr vert="horz"/>
          <a:lstStyle>
            <a:lvl1pPr marL="0" indent="0">
              <a:buNone/>
              <a:defRPr/>
            </a:lvl1pPr>
          </a:lstStyle>
          <a:p>
            <a:endParaRPr lang="en-US" dirty="0"/>
          </a:p>
        </p:txBody>
      </p:sp>
      <p:sp>
        <p:nvSpPr>
          <p:cNvPr id="35" name="Chart Placeholder 33"/>
          <p:cNvSpPr>
            <a:spLocks noGrp="1"/>
          </p:cNvSpPr>
          <p:nvPr>
            <p:ph type="chart" sz="quarter" idx="35"/>
          </p:nvPr>
        </p:nvSpPr>
        <p:spPr>
          <a:xfrm>
            <a:off x="264796" y="2346961"/>
            <a:ext cx="5241925" cy="2357120"/>
          </a:xfrm>
          <a:prstGeom prst="rect">
            <a:avLst/>
          </a:prstGeom>
        </p:spPr>
        <p:txBody>
          <a:bodyPr vert="horz"/>
          <a:lstStyle>
            <a:lvl1pPr marL="0" indent="0">
              <a:buNone/>
              <a:defRPr/>
            </a:lvl1pPr>
          </a:lstStyle>
          <a:p>
            <a:endParaRPr lang="en-US" dirty="0"/>
          </a:p>
        </p:txBody>
      </p:sp>
      <p:sp>
        <p:nvSpPr>
          <p:cNvPr id="36" name="Text Placeholder 2"/>
          <p:cNvSpPr>
            <a:spLocks noGrp="1"/>
          </p:cNvSpPr>
          <p:nvPr>
            <p:ph type="body" sz="quarter" idx="36" hasCustomPrompt="1"/>
          </p:nvPr>
        </p:nvSpPr>
        <p:spPr>
          <a:xfrm>
            <a:off x="298044" y="1212990"/>
            <a:ext cx="5178196" cy="250050"/>
          </a:xfrm>
          <a:prstGeom prst="rect">
            <a:avLst/>
          </a:prstGeom>
        </p:spPr>
        <p:txBody>
          <a:bodyPr vert="horz"/>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cxnSp>
        <p:nvCxnSpPr>
          <p:cNvPr id="37" name="Straight Connector 36"/>
          <p:cNvCxnSpPr/>
          <p:nvPr userDrawn="1"/>
        </p:nvCxnSpPr>
        <p:spPr>
          <a:xfrm flipH="1" flipV="1">
            <a:off x="5647524" y="2718379"/>
            <a:ext cx="3496476" cy="450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22535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246684169"/>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ient Logos">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6" name="Picture Placeholder 5"/>
          <p:cNvSpPr>
            <a:spLocks noGrp="1"/>
          </p:cNvSpPr>
          <p:nvPr>
            <p:ph type="pic" sz="quarter" idx="11" hasCustomPrompt="1"/>
          </p:nvPr>
        </p:nvSpPr>
        <p:spPr>
          <a:xfrm>
            <a:off x="357188"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7" name="Picture Placeholder 5"/>
          <p:cNvSpPr>
            <a:spLocks noGrp="1"/>
          </p:cNvSpPr>
          <p:nvPr>
            <p:ph type="pic" sz="quarter" idx="12" hasCustomPrompt="1"/>
          </p:nvPr>
        </p:nvSpPr>
        <p:spPr>
          <a:xfrm>
            <a:off x="368733"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8" name="Picture Placeholder 5"/>
          <p:cNvSpPr>
            <a:spLocks noGrp="1"/>
          </p:cNvSpPr>
          <p:nvPr>
            <p:ph type="pic" sz="quarter" idx="13" hasCustomPrompt="1"/>
          </p:nvPr>
        </p:nvSpPr>
        <p:spPr>
          <a:xfrm>
            <a:off x="357188" y="3691104"/>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9" name="Picture Placeholder 5"/>
          <p:cNvSpPr>
            <a:spLocks noGrp="1"/>
          </p:cNvSpPr>
          <p:nvPr>
            <p:ph type="pic" sz="quarter" idx="14" hasCustomPrompt="1"/>
          </p:nvPr>
        </p:nvSpPr>
        <p:spPr>
          <a:xfrm>
            <a:off x="3312831"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0" name="Picture Placeholder 5"/>
          <p:cNvSpPr>
            <a:spLocks noGrp="1"/>
          </p:cNvSpPr>
          <p:nvPr>
            <p:ph type="pic" sz="quarter" idx="15" hasCustomPrompt="1"/>
          </p:nvPr>
        </p:nvSpPr>
        <p:spPr>
          <a:xfrm>
            <a:off x="3324376"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1" name="Picture Placeholder 5"/>
          <p:cNvSpPr>
            <a:spLocks noGrp="1"/>
          </p:cNvSpPr>
          <p:nvPr>
            <p:ph type="pic" sz="quarter" idx="16" hasCustomPrompt="1"/>
          </p:nvPr>
        </p:nvSpPr>
        <p:spPr>
          <a:xfrm>
            <a:off x="3312831" y="3691104"/>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2" name="Picture Placeholder 5"/>
          <p:cNvSpPr>
            <a:spLocks noGrp="1"/>
          </p:cNvSpPr>
          <p:nvPr>
            <p:ph type="pic" sz="quarter" idx="17" hasCustomPrompt="1"/>
          </p:nvPr>
        </p:nvSpPr>
        <p:spPr>
          <a:xfrm>
            <a:off x="6268462"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3" name="Picture Placeholder 5"/>
          <p:cNvSpPr>
            <a:spLocks noGrp="1"/>
          </p:cNvSpPr>
          <p:nvPr>
            <p:ph type="pic" sz="quarter" idx="18" hasCustomPrompt="1"/>
          </p:nvPr>
        </p:nvSpPr>
        <p:spPr>
          <a:xfrm>
            <a:off x="6280007"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4" name="Picture Placeholder 5"/>
          <p:cNvSpPr>
            <a:spLocks noGrp="1"/>
          </p:cNvSpPr>
          <p:nvPr>
            <p:ph type="pic" sz="quarter" idx="19" hasCustomPrompt="1"/>
          </p:nvPr>
        </p:nvSpPr>
        <p:spPr>
          <a:xfrm>
            <a:off x="6268462" y="3691104"/>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Tree>
    <p:extLst>
      <p:ext uri="{BB962C8B-B14F-4D97-AF65-F5344CB8AC3E}">
        <p14:creationId xmlns:p14="http://schemas.microsoft.com/office/powerpoint/2010/main" val="195345909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py and 2 Subhead">
    <p:spTree>
      <p:nvGrpSpPr>
        <p:cNvPr id="1" name=""/>
        <p:cNvGrpSpPr/>
        <p:nvPr/>
      </p:nvGrpSpPr>
      <p:grpSpPr>
        <a:xfrm>
          <a:off x="0" y="0"/>
          <a:ext cx="0" cy="0"/>
          <a:chOff x="0" y="0"/>
          <a:chExt cx="0" cy="0"/>
        </a:xfrm>
      </p:grpSpPr>
      <p:sp>
        <p:nvSpPr>
          <p:cNvPr id="17" name="Text Placeholder 2"/>
          <p:cNvSpPr>
            <a:spLocks noGrp="1"/>
          </p:cNvSpPr>
          <p:nvPr>
            <p:ph type="body" sz="quarter" idx="12" hasCustomPrompt="1"/>
          </p:nvPr>
        </p:nvSpPr>
        <p:spPr>
          <a:xfrm>
            <a:off x="304800" y="987552"/>
            <a:ext cx="1862368" cy="264688"/>
          </a:xfrm>
          <a:prstGeom prst="rect">
            <a:avLst/>
          </a:prstGeom>
          <a:solidFill>
            <a:schemeClr val="accent2"/>
          </a:solidFill>
          <a:ln>
            <a:noFill/>
          </a:ln>
        </p:spPr>
        <p:txBody>
          <a:bodyPr wrap="none" lIns="68579" tIns="54863" rIns="68579" bIns="54863" anchor="ctr" anchorCtr="0">
            <a:noAutofit/>
          </a:bodyPr>
          <a:lstStyle>
            <a:lvl1pPr marL="0" indent="0" algn="l">
              <a:spcBef>
                <a:spcPts val="0"/>
              </a:spcBef>
              <a:buNone/>
              <a:defRPr sz="1000" cap="all" baseline="0">
                <a:solidFill>
                  <a:schemeClr val="bg1"/>
                </a:solidFill>
                <a:latin typeface="Arial Black"/>
                <a:cs typeface="Arial Black"/>
              </a:defRPr>
            </a:lvl1pPr>
          </a:lstStyle>
          <a:p>
            <a:pPr lvl="0"/>
            <a:r>
              <a:rPr lang="en-US" dirty="0" smtClean="0"/>
              <a:t>Subtitle to go here</a:t>
            </a:r>
            <a:endParaRPr lang="en-US" dirty="0"/>
          </a:p>
        </p:txBody>
      </p:sp>
      <p:cxnSp>
        <p:nvCxnSpPr>
          <p:cNvPr id="8" name="Straight Connector 7"/>
          <p:cNvCxnSpPr/>
          <p:nvPr userDrawn="1"/>
        </p:nvCxnSpPr>
        <p:spPr>
          <a:xfrm flipV="1">
            <a:off x="9144000" y="707791"/>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3" name="Content Placeholder 22"/>
          <p:cNvSpPr>
            <a:spLocks noGrp="1"/>
          </p:cNvSpPr>
          <p:nvPr>
            <p:ph sz="quarter" idx="10" hasCustomPrompt="1"/>
          </p:nvPr>
        </p:nvSpPr>
        <p:spPr>
          <a:xfrm>
            <a:off x="304800" y="1332312"/>
            <a:ext cx="8493760" cy="1085770"/>
          </a:xfrm>
          <a:prstGeom prst="rect">
            <a:avLst/>
          </a:prstGeom>
        </p:spPr>
        <p:txBody>
          <a:bodyPr lIns="68579" tIns="34289" rIns="68579" bIns="34289">
            <a:noAutofit/>
          </a:bodyPr>
          <a:lstStyle>
            <a:lvl1pPr marL="0" indent="0">
              <a:lnSpc>
                <a:spcPct val="130000"/>
              </a:lnSpc>
              <a:spcBef>
                <a:spcPts val="0"/>
              </a:spcBef>
              <a:spcAft>
                <a:spcPts val="975"/>
              </a:spcAft>
              <a:buNone/>
              <a:defRPr sz="12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19" name="Content Placeholder 22"/>
          <p:cNvSpPr>
            <a:spLocks noGrp="1"/>
          </p:cNvSpPr>
          <p:nvPr>
            <p:ph sz="quarter" idx="17" hasCustomPrompt="1"/>
          </p:nvPr>
        </p:nvSpPr>
        <p:spPr>
          <a:xfrm>
            <a:off x="304800" y="3017520"/>
            <a:ext cx="8488758" cy="1515190"/>
          </a:xfrm>
          <a:prstGeom prst="rect">
            <a:avLst/>
          </a:prstGeom>
        </p:spPr>
        <p:txBody>
          <a:bodyPr lIns="68579" tIns="34289" rIns="68579" bIns="34289">
            <a:noAutofit/>
          </a:bodyPr>
          <a:lstStyle>
            <a:lvl1pPr marL="128013" marR="0" indent="-128013" algn="l" defTabSz="342892"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000"/>
            </a:lvl2pPr>
            <a:lvl3pPr>
              <a:defRPr sz="1000"/>
            </a:lvl3pPr>
            <a:lvl4pPr>
              <a:defRPr sz="1000"/>
            </a:lvl4pPr>
            <a:lvl5pPr>
              <a:defRPr sz="10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14" name="Text Placeholder 6"/>
          <p:cNvSpPr>
            <a:spLocks noGrp="1"/>
          </p:cNvSpPr>
          <p:nvPr>
            <p:ph type="body" sz="quarter" idx="18"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6" name="Text Placeholder 2"/>
          <p:cNvSpPr>
            <a:spLocks noGrp="1"/>
          </p:cNvSpPr>
          <p:nvPr>
            <p:ph type="body" sz="quarter" idx="19" hasCustomPrompt="1"/>
          </p:nvPr>
        </p:nvSpPr>
        <p:spPr>
          <a:xfrm>
            <a:off x="304800" y="2602992"/>
            <a:ext cx="1862368" cy="264688"/>
          </a:xfrm>
          <a:prstGeom prst="rect">
            <a:avLst/>
          </a:prstGeom>
          <a:solidFill>
            <a:schemeClr val="accent2"/>
          </a:solidFill>
          <a:ln>
            <a:noFill/>
          </a:ln>
        </p:spPr>
        <p:txBody>
          <a:bodyPr wrap="none" lIns="68579" tIns="54863" rIns="68579" bIns="54863" anchor="ctr" anchorCtr="0">
            <a:noAutofit/>
          </a:bodyPr>
          <a:lstStyle>
            <a:lvl1pPr marL="0" indent="0" algn="l">
              <a:spcBef>
                <a:spcPts val="0"/>
              </a:spcBef>
              <a:buNone/>
              <a:defRPr sz="1000" cap="all" baseline="0">
                <a:solidFill>
                  <a:schemeClr val="bg1"/>
                </a:solidFill>
                <a:latin typeface="Arial Black"/>
                <a:cs typeface="Arial Black"/>
              </a:defRPr>
            </a:lvl1pPr>
          </a:lstStyle>
          <a:p>
            <a:pPr lvl="0"/>
            <a:r>
              <a:rPr lang="en-US" dirty="0" smtClean="0"/>
              <a:t>Subtitle to go here</a:t>
            </a:r>
            <a:endParaRPr lang="en-US" dirty="0"/>
          </a:p>
        </p:txBody>
      </p:sp>
    </p:spTree>
    <p:extLst>
      <p:ext uri="{BB962C8B-B14F-4D97-AF65-F5344CB8AC3E}">
        <p14:creationId xmlns:p14="http://schemas.microsoft.com/office/powerpoint/2010/main" val="2959413589"/>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9"/>
          </p:nvPr>
        </p:nvSpPr>
        <p:spPr>
          <a:xfrm>
            <a:off x="0" y="0"/>
            <a:ext cx="9144000" cy="5143500"/>
          </a:xfrm>
          <a:prstGeom prst="rect">
            <a:avLst/>
          </a:prstGeom>
        </p:spPr>
        <p:txBody>
          <a:bodyPr vert="horz" anchor="t"/>
          <a:lstStyle>
            <a:lvl1pPr marL="0" indent="0" algn="ctr">
              <a:buNone/>
              <a:defRPr baseline="0"/>
            </a:lvl1pPr>
          </a:lstStyle>
          <a:p>
            <a:endParaRPr lang="en-US" dirty="0" smtClean="0"/>
          </a:p>
          <a:p>
            <a:r>
              <a:rPr lang="en-US" dirty="0" smtClean="0"/>
              <a:t>Background Image</a:t>
            </a:r>
            <a:endParaRPr lang="en-US" dirty="0"/>
          </a:p>
        </p:txBody>
      </p:sp>
      <p:sp>
        <p:nvSpPr>
          <p:cNvPr id="6" name="Text Placeholder 4"/>
          <p:cNvSpPr>
            <a:spLocks noGrp="1"/>
          </p:cNvSpPr>
          <p:nvPr>
            <p:ph type="body" sz="quarter" idx="15" hasCustomPrompt="1"/>
          </p:nvPr>
        </p:nvSpPr>
        <p:spPr>
          <a:xfrm>
            <a:off x="631825" y="1556685"/>
            <a:ext cx="6910388" cy="525785"/>
          </a:xfrm>
          <a:prstGeom prst="rect">
            <a:avLst/>
          </a:prstGeom>
        </p:spPr>
        <p:txBody>
          <a:bodyPr lIns="0" tIns="0" rIns="0" bIns="0">
            <a:spAutoFit/>
          </a:bodyPr>
          <a:lstStyle>
            <a:lvl1pPr marL="0" indent="0">
              <a:lnSpc>
                <a:spcPct val="80000"/>
              </a:lnSpc>
              <a:spcBef>
                <a:spcPts val="0"/>
              </a:spcBef>
              <a:buNone/>
              <a:defRPr sz="4100"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
        <p:nvSpPr>
          <p:cNvPr id="10" name="Text Placeholder 7"/>
          <p:cNvSpPr>
            <a:spLocks noGrp="1"/>
          </p:cNvSpPr>
          <p:nvPr>
            <p:ph type="body" sz="quarter" idx="16" hasCustomPrompt="1"/>
          </p:nvPr>
        </p:nvSpPr>
        <p:spPr>
          <a:xfrm>
            <a:off x="631828" y="3340101"/>
            <a:ext cx="6488113" cy="369332"/>
          </a:xfrm>
          <a:prstGeom prst="rect">
            <a:avLst/>
          </a:prstGeom>
        </p:spPr>
        <p:txBody>
          <a:bodyPr lIns="0" rIns="0">
            <a:spAutoFit/>
          </a:bodyPr>
          <a:lstStyle>
            <a:lvl1pPr marL="0" indent="0">
              <a:lnSpc>
                <a:spcPct val="100000"/>
              </a:lnSpc>
              <a:spcBef>
                <a:spcPts val="0"/>
              </a:spcBef>
              <a:buFontTx/>
              <a:buNone/>
              <a:defRPr sz="1800">
                <a:solidFill>
                  <a:schemeClr val="bg1"/>
                </a:solidFill>
                <a:latin typeface="Arial Black"/>
                <a:cs typeface="Arial Black"/>
              </a:defRPr>
            </a:lvl1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31825" y="4094613"/>
            <a:ext cx="3649662" cy="369332"/>
          </a:xfrm>
          <a:prstGeom prst="rect">
            <a:avLst/>
          </a:prstGeom>
        </p:spPr>
        <p:txBody>
          <a:bodyPr lIns="0" rIns="0">
            <a:spAutoFit/>
          </a:bodyPr>
          <a:lstStyle>
            <a:lvl1pPr marL="0" indent="0">
              <a:buNone/>
              <a:defRPr sz="1800" baseline="0">
                <a:solidFill>
                  <a:schemeClr val="accent2"/>
                </a:solidFill>
              </a:defRPr>
            </a:lvl1pPr>
          </a:lstStyle>
          <a:p>
            <a:pPr lvl="0"/>
            <a:r>
              <a:rPr lang="en-US" dirty="0" smtClean="0"/>
              <a:t>MONTH DATE, YEAR</a:t>
            </a:r>
            <a:endParaRPr lang="en-US" dirty="0"/>
          </a:p>
        </p:txBody>
      </p:sp>
      <p:sp>
        <p:nvSpPr>
          <p:cNvPr id="12" name="Picture Placeholder 2"/>
          <p:cNvSpPr>
            <a:spLocks noGrp="1"/>
          </p:cNvSpPr>
          <p:nvPr>
            <p:ph type="pic" sz="quarter" idx="18" hasCustomPrompt="1"/>
          </p:nvPr>
        </p:nvSpPr>
        <p:spPr>
          <a:xfrm>
            <a:off x="627880" y="378621"/>
            <a:ext cx="1243502" cy="343678"/>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2595156009"/>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 Horizontal Sections">
    <p:spTree>
      <p:nvGrpSpPr>
        <p:cNvPr id="1" name=""/>
        <p:cNvGrpSpPr/>
        <p:nvPr/>
      </p:nvGrpSpPr>
      <p:grpSpPr>
        <a:xfrm>
          <a:off x="0" y="0"/>
          <a:ext cx="0" cy="0"/>
          <a:chOff x="0" y="0"/>
          <a:chExt cx="0" cy="0"/>
        </a:xfrm>
      </p:grpSpPr>
      <p:sp>
        <p:nvSpPr>
          <p:cNvPr id="9" name="Text Placeholder 23"/>
          <p:cNvSpPr>
            <a:spLocks noGrp="1"/>
          </p:cNvSpPr>
          <p:nvPr>
            <p:ph type="body" sz="quarter" idx="17" hasCustomPrompt="1"/>
          </p:nvPr>
        </p:nvSpPr>
        <p:spPr>
          <a:xfrm>
            <a:off x="406400" y="1097279"/>
            <a:ext cx="2249412" cy="528321"/>
          </a:xfrm>
          <a:prstGeom prst="rect">
            <a:avLst/>
          </a:prstGeom>
        </p:spPr>
        <p:txBody>
          <a:bodyPr vert="horz" anchor="ctr" anchorCtr="0">
            <a:noAutofit/>
          </a:bodyPr>
          <a:lstStyle>
            <a:lvl1pPr marL="0" indent="0">
              <a:spcBef>
                <a:spcPts val="0"/>
              </a:spcBef>
              <a:buNone/>
              <a:defRPr sz="1200" cap="all" baseline="0">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17" name="Text Placeholder 16"/>
          <p:cNvSpPr>
            <a:spLocks noGrp="1"/>
          </p:cNvSpPr>
          <p:nvPr>
            <p:ph type="body" sz="quarter" idx="23" hasCustomPrompt="1"/>
          </p:nvPr>
        </p:nvSpPr>
        <p:spPr>
          <a:xfrm>
            <a:off x="3001963" y="1097599"/>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0" name="Text Placeholder 23"/>
          <p:cNvSpPr>
            <a:spLocks noGrp="1"/>
          </p:cNvSpPr>
          <p:nvPr>
            <p:ph type="body" sz="quarter" idx="24" hasCustomPrompt="1"/>
          </p:nvPr>
        </p:nvSpPr>
        <p:spPr>
          <a:xfrm>
            <a:off x="406400" y="1828799"/>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1" name="Text Placeholder 16"/>
          <p:cNvSpPr>
            <a:spLocks noGrp="1"/>
          </p:cNvSpPr>
          <p:nvPr>
            <p:ph type="body" sz="quarter" idx="25" hasCustomPrompt="1"/>
          </p:nvPr>
        </p:nvSpPr>
        <p:spPr>
          <a:xfrm>
            <a:off x="3001963" y="1829119"/>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3" name="Text Placeholder 23"/>
          <p:cNvSpPr>
            <a:spLocks noGrp="1"/>
          </p:cNvSpPr>
          <p:nvPr>
            <p:ph type="body" sz="quarter" idx="26" hasCustomPrompt="1"/>
          </p:nvPr>
        </p:nvSpPr>
        <p:spPr>
          <a:xfrm>
            <a:off x="406400" y="2550160"/>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4" name="Text Placeholder 16"/>
          <p:cNvSpPr>
            <a:spLocks noGrp="1"/>
          </p:cNvSpPr>
          <p:nvPr>
            <p:ph type="body" sz="quarter" idx="27" hasCustomPrompt="1"/>
          </p:nvPr>
        </p:nvSpPr>
        <p:spPr>
          <a:xfrm>
            <a:off x="3001963" y="2550480"/>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cxnSp>
        <p:nvCxnSpPr>
          <p:cNvPr id="25" name="Straight Connector 24"/>
          <p:cNvCxnSpPr/>
          <p:nvPr userDrawn="1"/>
        </p:nvCxnSpPr>
        <p:spPr>
          <a:xfrm flipH="1" flipV="1">
            <a:off x="2794000" y="670563"/>
            <a:ext cx="30480" cy="416559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23"/>
          <p:cNvSpPr>
            <a:spLocks noGrp="1"/>
          </p:cNvSpPr>
          <p:nvPr>
            <p:ph type="body" sz="quarter" idx="28" hasCustomPrompt="1"/>
          </p:nvPr>
        </p:nvSpPr>
        <p:spPr>
          <a:xfrm>
            <a:off x="406400" y="3302000"/>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7" name="Text Placeholder 16"/>
          <p:cNvSpPr>
            <a:spLocks noGrp="1"/>
          </p:cNvSpPr>
          <p:nvPr>
            <p:ph type="body" sz="quarter" idx="29" hasCustomPrompt="1"/>
          </p:nvPr>
        </p:nvSpPr>
        <p:spPr>
          <a:xfrm>
            <a:off x="3001963" y="3302320"/>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8" name="Text Placeholder 23"/>
          <p:cNvSpPr>
            <a:spLocks noGrp="1"/>
          </p:cNvSpPr>
          <p:nvPr>
            <p:ph type="body" sz="quarter" idx="30" hasCustomPrompt="1"/>
          </p:nvPr>
        </p:nvSpPr>
        <p:spPr>
          <a:xfrm>
            <a:off x="406400" y="4013200"/>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9" name="Text Placeholder 16"/>
          <p:cNvSpPr>
            <a:spLocks noGrp="1"/>
          </p:cNvSpPr>
          <p:nvPr>
            <p:ph type="body" sz="quarter" idx="31" hasCustomPrompt="1"/>
          </p:nvPr>
        </p:nvSpPr>
        <p:spPr>
          <a:xfrm>
            <a:off x="3001963" y="4013520"/>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1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93894763"/>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wards Grid">
    <p:spTree>
      <p:nvGrpSpPr>
        <p:cNvPr id="1" name=""/>
        <p:cNvGrpSpPr/>
        <p:nvPr/>
      </p:nvGrpSpPr>
      <p:grpSpPr>
        <a:xfrm>
          <a:off x="0" y="0"/>
          <a:ext cx="0" cy="0"/>
          <a:chOff x="0" y="0"/>
          <a:chExt cx="0" cy="0"/>
        </a:xfrm>
      </p:grpSpPr>
      <p:cxnSp>
        <p:nvCxnSpPr>
          <p:cNvPr id="4" name="Straight Connector 3"/>
          <p:cNvCxnSpPr/>
          <p:nvPr userDrawn="1"/>
        </p:nvCxnSpPr>
        <p:spPr>
          <a:xfrm flipV="1">
            <a:off x="3048000" y="672205"/>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V="1">
            <a:off x="6096000" y="664508"/>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0" y="278433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 name="Text Placeholder 2"/>
          <p:cNvSpPr>
            <a:spLocks noGrp="1"/>
          </p:cNvSpPr>
          <p:nvPr>
            <p:ph type="body" sz="quarter" idx="11" hasCustomPrompt="1"/>
          </p:nvPr>
        </p:nvSpPr>
        <p:spPr>
          <a:xfrm>
            <a:off x="182881" y="1487023"/>
            <a:ext cx="2661921" cy="1172882"/>
          </a:xfrm>
          <a:prstGeom prst="rect">
            <a:avLst/>
          </a:prstGeom>
        </p:spPr>
        <p:txBody>
          <a:bodyPr vert="horz"/>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9" name="Text Placeholder 2"/>
          <p:cNvSpPr>
            <a:spLocks noGrp="1"/>
          </p:cNvSpPr>
          <p:nvPr>
            <p:ph type="body" sz="quarter" idx="12" hasCustomPrompt="1"/>
          </p:nvPr>
        </p:nvSpPr>
        <p:spPr>
          <a:xfrm>
            <a:off x="3251201" y="1476449"/>
            <a:ext cx="2641601" cy="1184957"/>
          </a:xfrm>
          <a:prstGeom prst="rect">
            <a:avLst/>
          </a:prstGeom>
        </p:spPr>
        <p:txBody>
          <a:bodyPr vert="horz"/>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p:txBody>
      </p:sp>
      <p:sp>
        <p:nvSpPr>
          <p:cNvPr id="10" name="Text Placeholder 2"/>
          <p:cNvSpPr>
            <a:spLocks noGrp="1"/>
          </p:cNvSpPr>
          <p:nvPr>
            <p:ph type="body" sz="quarter" idx="13" hasCustomPrompt="1"/>
          </p:nvPr>
        </p:nvSpPr>
        <p:spPr>
          <a:xfrm>
            <a:off x="6350000" y="1476449"/>
            <a:ext cx="2600960" cy="1184957"/>
          </a:xfrm>
          <a:prstGeom prst="rect">
            <a:avLst/>
          </a:prstGeom>
        </p:spPr>
        <p:txBody>
          <a:bodyPr vert="horz"/>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1" name="Text Placeholder 2"/>
          <p:cNvSpPr>
            <a:spLocks noGrp="1"/>
          </p:cNvSpPr>
          <p:nvPr>
            <p:ph type="body" sz="quarter" idx="14" hasCustomPrompt="1"/>
          </p:nvPr>
        </p:nvSpPr>
        <p:spPr>
          <a:xfrm>
            <a:off x="182881" y="3588255"/>
            <a:ext cx="2661921" cy="1126781"/>
          </a:xfrm>
          <a:prstGeom prst="rect">
            <a:avLst/>
          </a:prstGeom>
        </p:spPr>
        <p:txBody>
          <a:bodyPr vert="horz">
            <a:normAutofit/>
          </a:bodyPr>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2" name="Text Placeholder 2"/>
          <p:cNvSpPr>
            <a:spLocks noGrp="1"/>
          </p:cNvSpPr>
          <p:nvPr>
            <p:ph type="body" sz="quarter" idx="15" hasCustomPrompt="1"/>
          </p:nvPr>
        </p:nvSpPr>
        <p:spPr>
          <a:xfrm>
            <a:off x="3251201" y="3598826"/>
            <a:ext cx="2641601" cy="1114707"/>
          </a:xfrm>
          <a:prstGeom prst="rect">
            <a:avLst/>
          </a:prstGeom>
        </p:spPr>
        <p:txBody>
          <a:bodyPr vert="horz">
            <a:normAutofit/>
          </a:bodyPr>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3" name="Text Placeholder 2"/>
          <p:cNvSpPr>
            <a:spLocks noGrp="1"/>
          </p:cNvSpPr>
          <p:nvPr>
            <p:ph type="body" sz="quarter" idx="16" hasCustomPrompt="1"/>
          </p:nvPr>
        </p:nvSpPr>
        <p:spPr>
          <a:xfrm>
            <a:off x="6339840" y="3609399"/>
            <a:ext cx="2611120" cy="1102634"/>
          </a:xfrm>
          <a:prstGeom prst="rect">
            <a:avLst/>
          </a:prstGeom>
        </p:spPr>
        <p:txBody>
          <a:bodyPr vert="horz">
            <a:normAutofit/>
          </a:bodyPr>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30" name="Picture Placeholder 4"/>
          <p:cNvSpPr>
            <a:spLocks noGrp="1"/>
          </p:cNvSpPr>
          <p:nvPr>
            <p:ph type="pic" sz="quarter" idx="36" hasCustomPrompt="1"/>
          </p:nvPr>
        </p:nvSpPr>
        <p:spPr>
          <a:xfrm>
            <a:off x="631204" y="902100"/>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1" name="Picture Placeholder 4"/>
          <p:cNvSpPr>
            <a:spLocks noGrp="1"/>
          </p:cNvSpPr>
          <p:nvPr>
            <p:ph type="pic" sz="quarter" idx="37" hasCustomPrompt="1"/>
          </p:nvPr>
        </p:nvSpPr>
        <p:spPr>
          <a:xfrm>
            <a:off x="3703391" y="902101"/>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2" name="Picture Placeholder 4"/>
          <p:cNvSpPr>
            <a:spLocks noGrp="1"/>
          </p:cNvSpPr>
          <p:nvPr>
            <p:ph type="pic" sz="quarter" idx="38" hasCustomPrompt="1"/>
          </p:nvPr>
        </p:nvSpPr>
        <p:spPr>
          <a:xfrm>
            <a:off x="6727205" y="902100"/>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3" name="Picture Placeholder 4"/>
          <p:cNvSpPr>
            <a:spLocks noGrp="1"/>
          </p:cNvSpPr>
          <p:nvPr>
            <p:ph type="pic" sz="quarter" idx="39" hasCustomPrompt="1"/>
          </p:nvPr>
        </p:nvSpPr>
        <p:spPr>
          <a:xfrm>
            <a:off x="631204"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4" name="Picture Placeholder 4"/>
          <p:cNvSpPr>
            <a:spLocks noGrp="1"/>
          </p:cNvSpPr>
          <p:nvPr>
            <p:ph type="pic" sz="quarter" idx="40" hasCustomPrompt="1"/>
          </p:nvPr>
        </p:nvSpPr>
        <p:spPr>
          <a:xfrm>
            <a:off x="3703391"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5" name="Picture Placeholder 4"/>
          <p:cNvSpPr>
            <a:spLocks noGrp="1"/>
          </p:cNvSpPr>
          <p:nvPr>
            <p:ph type="pic" sz="quarter" idx="41" hasCustomPrompt="1"/>
          </p:nvPr>
        </p:nvSpPr>
        <p:spPr>
          <a:xfrm>
            <a:off x="6727205"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Tree>
    <p:extLst>
      <p:ext uri="{BB962C8B-B14F-4D97-AF65-F5344CB8AC3E}">
        <p14:creationId xmlns:p14="http://schemas.microsoft.com/office/powerpoint/2010/main" val="46263512"/>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Numbered List_ 1 Column">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2" name="Text Placeholder 31"/>
          <p:cNvSpPr>
            <a:spLocks noGrp="1"/>
          </p:cNvSpPr>
          <p:nvPr>
            <p:ph type="body" sz="quarter" idx="11" hasCustomPrompt="1"/>
          </p:nvPr>
        </p:nvSpPr>
        <p:spPr>
          <a:xfrm>
            <a:off x="994639" y="922196"/>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3" name="Text Placeholder 31"/>
          <p:cNvSpPr>
            <a:spLocks noGrp="1"/>
          </p:cNvSpPr>
          <p:nvPr>
            <p:ph type="body" sz="quarter" idx="12" hasCustomPrompt="1"/>
          </p:nvPr>
        </p:nvSpPr>
        <p:spPr>
          <a:xfrm>
            <a:off x="994639" y="1711877"/>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5" name="Text Placeholder 31"/>
          <p:cNvSpPr>
            <a:spLocks noGrp="1"/>
          </p:cNvSpPr>
          <p:nvPr>
            <p:ph type="body" sz="quarter" idx="13" hasCustomPrompt="1"/>
          </p:nvPr>
        </p:nvSpPr>
        <p:spPr>
          <a:xfrm>
            <a:off x="994639" y="2501557"/>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6" name="Text Placeholder 31"/>
          <p:cNvSpPr>
            <a:spLocks noGrp="1"/>
          </p:cNvSpPr>
          <p:nvPr>
            <p:ph type="body" sz="quarter" idx="14" hasCustomPrompt="1"/>
          </p:nvPr>
        </p:nvSpPr>
        <p:spPr>
          <a:xfrm>
            <a:off x="994639" y="3291237"/>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7" name="Text Placeholder 31"/>
          <p:cNvSpPr>
            <a:spLocks noGrp="1"/>
          </p:cNvSpPr>
          <p:nvPr>
            <p:ph type="body" sz="quarter" idx="15" hasCustomPrompt="1"/>
          </p:nvPr>
        </p:nvSpPr>
        <p:spPr>
          <a:xfrm>
            <a:off x="1005223" y="4080916"/>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 name="Text Placeholder 3"/>
          <p:cNvSpPr>
            <a:spLocks noGrp="1"/>
          </p:cNvSpPr>
          <p:nvPr>
            <p:ph type="body" sz="quarter" idx="16" hasCustomPrompt="1"/>
          </p:nvPr>
        </p:nvSpPr>
        <p:spPr>
          <a:xfrm>
            <a:off x="303483" y="84613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29" name="Text Placeholder 3"/>
          <p:cNvSpPr>
            <a:spLocks noGrp="1"/>
          </p:cNvSpPr>
          <p:nvPr>
            <p:ph type="body" sz="quarter" idx="18" hasCustomPrompt="1"/>
          </p:nvPr>
        </p:nvSpPr>
        <p:spPr>
          <a:xfrm>
            <a:off x="303483" y="1631950"/>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0" name="Text Placeholder 3"/>
          <p:cNvSpPr>
            <a:spLocks noGrp="1"/>
          </p:cNvSpPr>
          <p:nvPr>
            <p:ph type="body" sz="quarter" idx="19" hasCustomPrompt="1"/>
          </p:nvPr>
        </p:nvSpPr>
        <p:spPr>
          <a:xfrm>
            <a:off x="303483" y="2417763"/>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1" name="Text Placeholder 3"/>
          <p:cNvSpPr>
            <a:spLocks noGrp="1"/>
          </p:cNvSpPr>
          <p:nvPr>
            <p:ph type="body" sz="quarter" idx="20" hasCustomPrompt="1"/>
          </p:nvPr>
        </p:nvSpPr>
        <p:spPr>
          <a:xfrm>
            <a:off x="303483" y="320357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4" name="Text Placeholder 3"/>
          <p:cNvSpPr>
            <a:spLocks noGrp="1"/>
          </p:cNvSpPr>
          <p:nvPr>
            <p:ph type="body" sz="quarter" idx="21" hasCustomPrompt="1"/>
          </p:nvPr>
        </p:nvSpPr>
        <p:spPr>
          <a:xfrm>
            <a:off x="303483" y="398938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Tree>
    <p:extLst>
      <p:ext uri="{BB962C8B-B14F-4D97-AF65-F5344CB8AC3E}">
        <p14:creationId xmlns:p14="http://schemas.microsoft.com/office/powerpoint/2010/main" val="3509250499"/>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Numbered List_ 2 Column">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2" name="Text Placeholder 31"/>
          <p:cNvSpPr>
            <a:spLocks noGrp="1"/>
          </p:cNvSpPr>
          <p:nvPr>
            <p:ph type="body" sz="quarter" idx="11" hasCustomPrompt="1"/>
          </p:nvPr>
        </p:nvSpPr>
        <p:spPr>
          <a:xfrm>
            <a:off x="903198" y="922196"/>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3" name="Text Placeholder 31"/>
          <p:cNvSpPr>
            <a:spLocks noGrp="1"/>
          </p:cNvSpPr>
          <p:nvPr>
            <p:ph type="body" sz="quarter" idx="12" hasCustomPrompt="1"/>
          </p:nvPr>
        </p:nvSpPr>
        <p:spPr>
          <a:xfrm>
            <a:off x="903198" y="1711877"/>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5" name="Text Placeholder 31"/>
          <p:cNvSpPr>
            <a:spLocks noGrp="1"/>
          </p:cNvSpPr>
          <p:nvPr>
            <p:ph type="body" sz="quarter" idx="13" hasCustomPrompt="1"/>
          </p:nvPr>
        </p:nvSpPr>
        <p:spPr>
          <a:xfrm>
            <a:off x="903198" y="2501557"/>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6" name="Text Placeholder 31"/>
          <p:cNvSpPr>
            <a:spLocks noGrp="1"/>
          </p:cNvSpPr>
          <p:nvPr>
            <p:ph type="body" sz="quarter" idx="14" hasCustomPrompt="1"/>
          </p:nvPr>
        </p:nvSpPr>
        <p:spPr>
          <a:xfrm>
            <a:off x="903198" y="3291237"/>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7" name="Text Placeholder 31"/>
          <p:cNvSpPr>
            <a:spLocks noGrp="1"/>
          </p:cNvSpPr>
          <p:nvPr>
            <p:ph type="body" sz="quarter" idx="15" hasCustomPrompt="1"/>
          </p:nvPr>
        </p:nvSpPr>
        <p:spPr>
          <a:xfrm>
            <a:off x="913782" y="4080916"/>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 name="Text Placeholder 3"/>
          <p:cNvSpPr>
            <a:spLocks noGrp="1"/>
          </p:cNvSpPr>
          <p:nvPr>
            <p:ph type="body" sz="quarter" idx="16" hasCustomPrompt="1"/>
          </p:nvPr>
        </p:nvSpPr>
        <p:spPr>
          <a:xfrm>
            <a:off x="256646" y="846137"/>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29" name="Text Placeholder 3"/>
          <p:cNvSpPr>
            <a:spLocks noGrp="1"/>
          </p:cNvSpPr>
          <p:nvPr>
            <p:ph type="body" sz="quarter" idx="18" hasCustomPrompt="1"/>
          </p:nvPr>
        </p:nvSpPr>
        <p:spPr>
          <a:xfrm>
            <a:off x="256646" y="1631949"/>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0" name="Text Placeholder 3"/>
          <p:cNvSpPr>
            <a:spLocks noGrp="1"/>
          </p:cNvSpPr>
          <p:nvPr>
            <p:ph type="body" sz="quarter" idx="19" hasCustomPrompt="1"/>
          </p:nvPr>
        </p:nvSpPr>
        <p:spPr>
          <a:xfrm>
            <a:off x="256646" y="2417762"/>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1" name="Text Placeholder 3"/>
          <p:cNvSpPr>
            <a:spLocks noGrp="1"/>
          </p:cNvSpPr>
          <p:nvPr>
            <p:ph type="body" sz="quarter" idx="20" hasCustomPrompt="1"/>
          </p:nvPr>
        </p:nvSpPr>
        <p:spPr>
          <a:xfrm>
            <a:off x="256646" y="3203574"/>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4" name="Text Placeholder 3"/>
          <p:cNvSpPr>
            <a:spLocks noGrp="1"/>
          </p:cNvSpPr>
          <p:nvPr>
            <p:ph type="body" sz="quarter" idx="21" hasCustomPrompt="1"/>
          </p:nvPr>
        </p:nvSpPr>
        <p:spPr>
          <a:xfrm>
            <a:off x="256646" y="3989387"/>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8" name="Text Placeholder 31"/>
          <p:cNvSpPr>
            <a:spLocks noGrp="1"/>
          </p:cNvSpPr>
          <p:nvPr>
            <p:ph type="body" sz="quarter" idx="22" hasCustomPrompt="1"/>
          </p:nvPr>
        </p:nvSpPr>
        <p:spPr>
          <a:xfrm>
            <a:off x="5394627" y="925375"/>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9" name="Text Placeholder 31"/>
          <p:cNvSpPr>
            <a:spLocks noGrp="1"/>
          </p:cNvSpPr>
          <p:nvPr>
            <p:ph type="body" sz="quarter" idx="23" hasCustomPrompt="1"/>
          </p:nvPr>
        </p:nvSpPr>
        <p:spPr>
          <a:xfrm>
            <a:off x="5394627" y="1715055"/>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0" name="Text Placeholder 31"/>
          <p:cNvSpPr>
            <a:spLocks noGrp="1"/>
          </p:cNvSpPr>
          <p:nvPr>
            <p:ph type="body" sz="quarter" idx="24" hasCustomPrompt="1"/>
          </p:nvPr>
        </p:nvSpPr>
        <p:spPr>
          <a:xfrm>
            <a:off x="5394627" y="2504735"/>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1" name="Text Placeholder 31"/>
          <p:cNvSpPr>
            <a:spLocks noGrp="1"/>
          </p:cNvSpPr>
          <p:nvPr>
            <p:ph type="body" sz="quarter" idx="25" hasCustomPrompt="1"/>
          </p:nvPr>
        </p:nvSpPr>
        <p:spPr>
          <a:xfrm>
            <a:off x="5394627" y="3294416"/>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2" name="Text Placeholder 31"/>
          <p:cNvSpPr>
            <a:spLocks noGrp="1"/>
          </p:cNvSpPr>
          <p:nvPr>
            <p:ph type="body" sz="quarter" idx="26" hasCustomPrompt="1"/>
          </p:nvPr>
        </p:nvSpPr>
        <p:spPr>
          <a:xfrm>
            <a:off x="5405212" y="4084094"/>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3" name="Text Placeholder 3"/>
          <p:cNvSpPr>
            <a:spLocks noGrp="1"/>
          </p:cNvSpPr>
          <p:nvPr>
            <p:ph type="body" sz="quarter" idx="27" hasCustomPrompt="1"/>
          </p:nvPr>
        </p:nvSpPr>
        <p:spPr>
          <a:xfrm>
            <a:off x="4748076" y="84931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4" name="Text Placeholder 3"/>
          <p:cNvSpPr>
            <a:spLocks noGrp="1"/>
          </p:cNvSpPr>
          <p:nvPr>
            <p:ph type="body" sz="quarter" idx="28" hasCustomPrompt="1"/>
          </p:nvPr>
        </p:nvSpPr>
        <p:spPr>
          <a:xfrm>
            <a:off x="4748076" y="163512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5" name="Text Placeholder 3"/>
          <p:cNvSpPr>
            <a:spLocks noGrp="1"/>
          </p:cNvSpPr>
          <p:nvPr>
            <p:ph type="body" sz="quarter" idx="29" hasCustomPrompt="1"/>
          </p:nvPr>
        </p:nvSpPr>
        <p:spPr>
          <a:xfrm>
            <a:off x="4748076" y="2420940"/>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6" name="Text Placeholder 3"/>
          <p:cNvSpPr>
            <a:spLocks noGrp="1"/>
          </p:cNvSpPr>
          <p:nvPr>
            <p:ph type="body" sz="quarter" idx="30" hasCustomPrompt="1"/>
          </p:nvPr>
        </p:nvSpPr>
        <p:spPr>
          <a:xfrm>
            <a:off x="4748076" y="3206753"/>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7" name="Text Placeholder 3"/>
          <p:cNvSpPr>
            <a:spLocks noGrp="1"/>
          </p:cNvSpPr>
          <p:nvPr>
            <p:ph type="body" sz="quarter" idx="31" hasCustomPrompt="1"/>
          </p:nvPr>
        </p:nvSpPr>
        <p:spPr>
          <a:xfrm>
            <a:off x="4748076" y="399256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Tree>
    <p:extLst>
      <p:ext uri="{BB962C8B-B14F-4D97-AF65-F5344CB8AC3E}">
        <p14:creationId xmlns:p14="http://schemas.microsoft.com/office/powerpoint/2010/main" val="4103076047"/>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 Column_Case Study">
    <p:spTree>
      <p:nvGrpSpPr>
        <p:cNvPr id="1" name=""/>
        <p:cNvGrpSpPr/>
        <p:nvPr/>
      </p:nvGrpSpPr>
      <p:grpSpPr>
        <a:xfrm>
          <a:off x="0" y="0"/>
          <a:ext cx="0" cy="0"/>
          <a:chOff x="0" y="0"/>
          <a:chExt cx="0" cy="0"/>
        </a:xfrm>
      </p:grpSpPr>
      <p:sp>
        <p:nvSpPr>
          <p:cNvPr id="10" name="Content Placeholder 9"/>
          <p:cNvSpPr>
            <a:spLocks noGrp="1"/>
          </p:cNvSpPr>
          <p:nvPr>
            <p:ph sz="quarter" idx="11" hasCustomPrompt="1"/>
          </p:nvPr>
        </p:nvSpPr>
        <p:spPr>
          <a:xfrm>
            <a:off x="2" y="704274"/>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1" name="Content Placeholder 9"/>
          <p:cNvSpPr>
            <a:spLocks noGrp="1"/>
          </p:cNvSpPr>
          <p:nvPr>
            <p:ph sz="quarter" idx="12" hasCustomPrompt="1"/>
          </p:nvPr>
        </p:nvSpPr>
        <p:spPr>
          <a:xfrm>
            <a:off x="3050311" y="704274"/>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6084889" y="704274"/>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7" name="Straight Connector 6"/>
          <p:cNvCxnSpPr/>
          <p:nvPr userDrawn="1"/>
        </p:nvCxnSpPr>
        <p:spPr>
          <a:xfrm flipV="1">
            <a:off x="3048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6096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4" name="Picture Placeholder 13"/>
          <p:cNvSpPr>
            <a:spLocks noGrp="1"/>
          </p:cNvSpPr>
          <p:nvPr>
            <p:ph type="pic" sz="quarter" idx="14" hasCustomPrompt="1"/>
          </p:nvPr>
        </p:nvSpPr>
        <p:spPr>
          <a:xfrm>
            <a:off x="672737"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sp>
        <p:nvSpPr>
          <p:cNvPr id="17" name="Picture Placeholder 13"/>
          <p:cNvSpPr>
            <a:spLocks noGrp="1"/>
          </p:cNvSpPr>
          <p:nvPr>
            <p:ph type="pic" sz="quarter" idx="15" hasCustomPrompt="1"/>
          </p:nvPr>
        </p:nvSpPr>
        <p:spPr>
          <a:xfrm>
            <a:off x="3740365"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sp>
        <p:nvSpPr>
          <p:cNvPr id="18" name="Picture Placeholder 13"/>
          <p:cNvSpPr>
            <a:spLocks noGrp="1"/>
          </p:cNvSpPr>
          <p:nvPr>
            <p:ph type="pic" sz="quarter" idx="16" hasCustomPrompt="1"/>
          </p:nvPr>
        </p:nvSpPr>
        <p:spPr>
          <a:xfrm>
            <a:off x="6807992"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cxnSp>
        <p:nvCxnSpPr>
          <p:cNvPr id="47" name="Straight Connector 46"/>
          <p:cNvCxnSpPr/>
          <p:nvPr userDrawn="1"/>
        </p:nvCxnSpPr>
        <p:spPr>
          <a:xfrm>
            <a:off x="0" y="1674090"/>
            <a:ext cx="91440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3" name="Text Placeholder 52"/>
          <p:cNvSpPr>
            <a:spLocks noGrp="1"/>
          </p:cNvSpPr>
          <p:nvPr>
            <p:ph type="body" sz="quarter" idx="24"/>
          </p:nvPr>
        </p:nvSpPr>
        <p:spPr>
          <a:xfrm>
            <a:off x="161636" y="1835728"/>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52"/>
          <p:cNvSpPr>
            <a:spLocks noGrp="1"/>
          </p:cNvSpPr>
          <p:nvPr>
            <p:ph type="body" sz="quarter" idx="25"/>
          </p:nvPr>
        </p:nvSpPr>
        <p:spPr>
          <a:xfrm>
            <a:off x="3223491" y="1861127"/>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6" name="Text Placeholder 52"/>
          <p:cNvSpPr>
            <a:spLocks noGrp="1"/>
          </p:cNvSpPr>
          <p:nvPr>
            <p:ph type="body" sz="quarter" idx="26"/>
          </p:nvPr>
        </p:nvSpPr>
        <p:spPr>
          <a:xfrm>
            <a:off x="6248400" y="1861127"/>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121354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 Column with logos">
    <p:spTree>
      <p:nvGrpSpPr>
        <p:cNvPr id="1" name=""/>
        <p:cNvGrpSpPr/>
        <p:nvPr/>
      </p:nvGrpSpPr>
      <p:grpSpPr>
        <a:xfrm>
          <a:off x="0" y="0"/>
          <a:ext cx="0" cy="0"/>
          <a:chOff x="0" y="0"/>
          <a:chExt cx="0" cy="0"/>
        </a:xfrm>
      </p:grpSpPr>
      <p:sp>
        <p:nvSpPr>
          <p:cNvPr id="10" name="Content Placeholder 9"/>
          <p:cNvSpPr>
            <a:spLocks noGrp="1"/>
          </p:cNvSpPr>
          <p:nvPr>
            <p:ph sz="quarter" idx="11" hasCustomPrompt="1"/>
          </p:nvPr>
        </p:nvSpPr>
        <p:spPr>
          <a:xfrm>
            <a:off x="128467" y="841852"/>
            <a:ext cx="2781012" cy="392546"/>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1" name="Content Placeholder 9"/>
          <p:cNvSpPr>
            <a:spLocks noGrp="1"/>
          </p:cNvSpPr>
          <p:nvPr>
            <p:ph sz="quarter" idx="12" hasCustomPrompt="1"/>
          </p:nvPr>
        </p:nvSpPr>
        <p:spPr>
          <a:xfrm>
            <a:off x="3178776" y="841852"/>
            <a:ext cx="2781012" cy="392546"/>
          </a:xfrm>
          <a:prstGeom prst="rect">
            <a:avLst/>
          </a:prstGeom>
          <a:solidFill>
            <a:schemeClr val="accent4"/>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6213354" y="841852"/>
            <a:ext cx="2781012" cy="392546"/>
          </a:xfrm>
          <a:prstGeom prst="rect">
            <a:avLst/>
          </a:prstGeom>
          <a:solidFill>
            <a:schemeClr val="accent6"/>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7" name="Straight Connector 6"/>
          <p:cNvCxnSpPr/>
          <p:nvPr userDrawn="1"/>
        </p:nvCxnSpPr>
        <p:spPr>
          <a:xfrm flipV="1">
            <a:off x="3048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6096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4" name="Picture Placeholder 13"/>
          <p:cNvSpPr>
            <a:spLocks noGrp="1"/>
          </p:cNvSpPr>
          <p:nvPr>
            <p:ph type="pic" sz="quarter" idx="14" hasCustomPrompt="1"/>
          </p:nvPr>
        </p:nvSpPr>
        <p:spPr>
          <a:xfrm>
            <a:off x="181965" y="372835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3" name="Text Placeholder 52"/>
          <p:cNvSpPr>
            <a:spLocks noGrp="1"/>
          </p:cNvSpPr>
          <p:nvPr>
            <p:ph type="body" sz="quarter" idx="24"/>
          </p:nvPr>
        </p:nvSpPr>
        <p:spPr>
          <a:xfrm>
            <a:off x="161636" y="1344084"/>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Picture Placeholder 13"/>
          <p:cNvSpPr>
            <a:spLocks noGrp="1"/>
          </p:cNvSpPr>
          <p:nvPr>
            <p:ph type="pic" sz="quarter" idx="27" hasCustomPrompt="1"/>
          </p:nvPr>
        </p:nvSpPr>
        <p:spPr>
          <a:xfrm>
            <a:off x="1135167" y="373964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0" name="Picture Placeholder 13"/>
          <p:cNvSpPr>
            <a:spLocks noGrp="1"/>
          </p:cNvSpPr>
          <p:nvPr>
            <p:ph type="pic" sz="quarter" idx="30" hasCustomPrompt="1"/>
          </p:nvPr>
        </p:nvSpPr>
        <p:spPr>
          <a:xfrm>
            <a:off x="193255" y="4106531"/>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3" name="Picture Placeholder 13"/>
          <p:cNvSpPr>
            <a:spLocks noGrp="1"/>
          </p:cNvSpPr>
          <p:nvPr>
            <p:ph type="pic" sz="quarter" idx="33" hasCustomPrompt="1"/>
          </p:nvPr>
        </p:nvSpPr>
        <p:spPr>
          <a:xfrm>
            <a:off x="1146457" y="4117821"/>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36" hasCustomPrompt="1"/>
          </p:nvPr>
        </p:nvSpPr>
        <p:spPr>
          <a:xfrm>
            <a:off x="190434" y="447059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39" hasCustomPrompt="1"/>
          </p:nvPr>
        </p:nvSpPr>
        <p:spPr>
          <a:xfrm>
            <a:off x="1143636" y="448188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2" name="Picture Placeholder 13"/>
          <p:cNvSpPr>
            <a:spLocks noGrp="1"/>
          </p:cNvSpPr>
          <p:nvPr>
            <p:ph type="pic" sz="quarter" idx="42" hasCustomPrompt="1"/>
          </p:nvPr>
        </p:nvSpPr>
        <p:spPr>
          <a:xfrm>
            <a:off x="2077786" y="373682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3" name="Picture Placeholder 13"/>
          <p:cNvSpPr>
            <a:spLocks noGrp="1"/>
          </p:cNvSpPr>
          <p:nvPr>
            <p:ph type="pic" sz="quarter" idx="43" hasCustomPrompt="1"/>
          </p:nvPr>
        </p:nvSpPr>
        <p:spPr>
          <a:xfrm>
            <a:off x="2089076" y="4115000"/>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4" name="Picture Placeholder 13"/>
          <p:cNvSpPr>
            <a:spLocks noGrp="1"/>
          </p:cNvSpPr>
          <p:nvPr>
            <p:ph type="pic" sz="quarter" idx="44" hasCustomPrompt="1"/>
          </p:nvPr>
        </p:nvSpPr>
        <p:spPr>
          <a:xfrm>
            <a:off x="2086255" y="447906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 name="Text Placeholder 2"/>
          <p:cNvSpPr>
            <a:spLocks noGrp="1"/>
          </p:cNvSpPr>
          <p:nvPr>
            <p:ph type="body" idx="45" hasCustomPrompt="1"/>
          </p:nvPr>
        </p:nvSpPr>
        <p:spPr>
          <a:xfrm>
            <a:off x="190501" y="3128430"/>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
        <p:nvSpPr>
          <p:cNvPr id="35" name="Picture Placeholder 13"/>
          <p:cNvSpPr>
            <a:spLocks noGrp="1"/>
          </p:cNvSpPr>
          <p:nvPr>
            <p:ph type="pic" sz="quarter" idx="46" hasCustomPrompt="1"/>
          </p:nvPr>
        </p:nvSpPr>
        <p:spPr>
          <a:xfrm>
            <a:off x="3213028" y="373259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6" name="Text Placeholder 52"/>
          <p:cNvSpPr>
            <a:spLocks noGrp="1"/>
          </p:cNvSpPr>
          <p:nvPr>
            <p:ph type="body" sz="quarter" idx="47"/>
          </p:nvPr>
        </p:nvSpPr>
        <p:spPr>
          <a:xfrm>
            <a:off x="3192699" y="1348322"/>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Picture Placeholder 13"/>
          <p:cNvSpPr>
            <a:spLocks noGrp="1"/>
          </p:cNvSpPr>
          <p:nvPr>
            <p:ph type="pic" sz="quarter" idx="48" hasCustomPrompt="1"/>
          </p:nvPr>
        </p:nvSpPr>
        <p:spPr>
          <a:xfrm>
            <a:off x="4166230" y="374388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8" name="Picture Placeholder 13"/>
          <p:cNvSpPr>
            <a:spLocks noGrp="1"/>
          </p:cNvSpPr>
          <p:nvPr>
            <p:ph type="pic" sz="quarter" idx="49" hasCustomPrompt="1"/>
          </p:nvPr>
        </p:nvSpPr>
        <p:spPr>
          <a:xfrm>
            <a:off x="3224318" y="411076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9" name="Picture Placeholder 13"/>
          <p:cNvSpPr>
            <a:spLocks noGrp="1"/>
          </p:cNvSpPr>
          <p:nvPr>
            <p:ph type="pic" sz="quarter" idx="50" hasCustomPrompt="1"/>
          </p:nvPr>
        </p:nvSpPr>
        <p:spPr>
          <a:xfrm>
            <a:off x="4177520" y="412205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0" name="Picture Placeholder 13"/>
          <p:cNvSpPr>
            <a:spLocks noGrp="1"/>
          </p:cNvSpPr>
          <p:nvPr>
            <p:ph type="pic" sz="quarter" idx="51" hasCustomPrompt="1"/>
          </p:nvPr>
        </p:nvSpPr>
        <p:spPr>
          <a:xfrm>
            <a:off x="3221497" y="447483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1" name="Picture Placeholder 13"/>
          <p:cNvSpPr>
            <a:spLocks noGrp="1"/>
          </p:cNvSpPr>
          <p:nvPr>
            <p:ph type="pic" sz="quarter" idx="52" hasCustomPrompt="1"/>
          </p:nvPr>
        </p:nvSpPr>
        <p:spPr>
          <a:xfrm>
            <a:off x="4174699" y="448612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2" name="Picture Placeholder 13"/>
          <p:cNvSpPr>
            <a:spLocks noGrp="1"/>
          </p:cNvSpPr>
          <p:nvPr>
            <p:ph type="pic" sz="quarter" idx="53" hasCustomPrompt="1"/>
          </p:nvPr>
        </p:nvSpPr>
        <p:spPr>
          <a:xfrm>
            <a:off x="5108849" y="3741062"/>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3" name="Picture Placeholder 13"/>
          <p:cNvSpPr>
            <a:spLocks noGrp="1"/>
          </p:cNvSpPr>
          <p:nvPr>
            <p:ph type="pic" sz="quarter" idx="54" hasCustomPrompt="1"/>
          </p:nvPr>
        </p:nvSpPr>
        <p:spPr>
          <a:xfrm>
            <a:off x="5120139" y="4119238"/>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4" name="Picture Placeholder 13"/>
          <p:cNvSpPr>
            <a:spLocks noGrp="1"/>
          </p:cNvSpPr>
          <p:nvPr>
            <p:ph type="pic" sz="quarter" idx="55" hasCustomPrompt="1"/>
          </p:nvPr>
        </p:nvSpPr>
        <p:spPr>
          <a:xfrm>
            <a:off x="5117318" y="448330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5" name="Text Placeholder 2"/>
          <p:cNvSpPr>
            <a:spLocks noGrp="1"/>
          </p:cNvSpPr>
          <p:nvPr>
            <p:ph type="body" idx="56" hasCustomPrompt="1"/>
          </p:nvPr>
        </p:nvSpPr>
        <p:spPr>
          <a:xfrm>
            <a:off x="3221564" y="3132668"/>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
        <p:nvSpPr>
          <p:cNvPr id="46" name="Picture Placeholder 13"/>
          <p:cNvSpPr>
            <a:spLocks noGrp="1"/>
          </p:cNvSpPr>
          <p:nvPr>
            <p:ph type="pic" sz="quarter" idx="57" hasCustomPrompt="1"/>
          </p:nvPr>
        </p:nvSpPr>
        <p:spPr>
          <a:xfrm>
            <a:off x="6229278" y="373259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8" name="Text Placeholder 52"/>
          <p:cNvSpPr>
            <a:spLocks noGrp="1"/>
          </p:cNvSpPr>
          <p:nvPr>
            <p:ph type="body" sz="quarter" idx="58"/>
          </p:nvPr>
        </p:nvSpPr>
        <p:spPr>
          <a:xfrm>
            <a:off x="6208949" y="1348322"/>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9" name="Picture Placeholder 13"/>
          <p:cNvSpPr>
            <a:spLocks noGrp="1"/>
          </p:cNvSpPr>
          <p:nvPr>
            <p:ph type="pic" sz="quarter" idx="59" hasCustomPrompt="1"/>
          </p:nvPr>
        </p:nvSpPr>
        <p:spPr>
          <a:xfrm>
            <a:off x="7182480" y="374388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0" name="Picture Placeholder 13"/>
          <p:cNvSpPr>
            <a:spLocks noGrp="1"/>
          </p:cNvSpPr>
          <p:nvPr>
            <p:ph type="pic" sz="quarter" idx="60" hasCustomPrompt="1"/>
          </p:nvPr>
        </p:nvSpPr>
        <p:spPr>
          <a:xfrm>
            <a:off x="6240568" y="411076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1" name="Picture Placeholder 13"/>
          <p:cNvSpPr>
            <a:spLocks noGrp="1"/>
          </p:cNvSpPr>
          <p:nvPr>
            <p:ph type="pic" sz="quarter" idx="61" hasCustomPrompt="1"/>
          </p:nvPr>
        </p:nvSpPr>
        <p:spPr>
          <a:xfrm>
            <a:off x="7193770" y="412205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2" name="Picture Placeholder 13"/>
          <p:cNvSpPr>
            <a:spLocks noGrp="1"/>
          </p:cNvSpPr>
          <p:nvPr>
            <p:ph type="pic" sz="quarter" idx="62" hasCustomPrompt="1"/>
          </p:nvPr>
        </p:nvSpPr>
        <p:spPr>
          <a:xfrm>
            <a:off x="6237747" y="447483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4" name="Picture Placeholder 13"/>
          <p:cNvSpPr>
            <a:spLocks noGrp="1"/>
          </p:cNvSpPr>
          <p:nvPr>
            <p:ph type="pic" sz="quarter" idx="63" hasCustomPrompt="1"/>
          </p:nvPr>
        </p:nvSpPr>
        <p:spPr>
          <a:xfrm>
            <a:off x="7190949" y="448612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7" name="Picture Placeholder 13"/>
          <p:cNvSpPr>
            <a:spLocks noGrp="1"/>
          </p:cNvSpPr>
          <p:nvPr>
            <p:ph type="pic" sz="quarter" idx="64" hasCustomPrompt="1"/>
          </p:nvPr>
        </p:nvSpPr>
        <p:spPr>
          <a:xfrm>
            <a:off x="8125099" y="3741062"/>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8" name="Picture Placeholder 13"/>
          <p:cNvSpPr>
            <a:spLocks noGrp="1"/>
          </p:cNvSpPr>
          <p:nvPr>
            <p:ph type="pic" sz="quarter" idx="65" hasCustomPrompt="1"/>
          </p:nvPr>
        </p:nvSpPr>
        <p:spPr>
          <a:xfrm>
            <a:off x="8136389" y="4119238"/>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9" name="Picture Placeholder 13"/>
          <p:cNvSpPr>
            <a:spLocks noGrp="1"/>
          </p:cNvSpPr>
          <p:nvPr>
            <p:ph type="pic" sz="quarter" idx="66" hasCustomPrompt="1"/>
          </p:nvPr>
        </p:nvSpPr>
        <p:spPr>
          <a:xfrm>
            <a:off x="8133568" y="448330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60" name="Text Placeholder 2"/>
          <p:cNvSpPr>
            <a:spLocks noGrp="1"/>
          </p:cNvSpPr>
          <p:nvPr>
            <p:ph type="body" idx="67" hasCustomPrompt="1"/>
          </p:nvPr>
        </p:nvSpPr>
        <p:spPr>
          <a:xfrm>
            <a:off x="6237814" y="3132668"/>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Tree>
    <p:extLst>
      <p:ext uri="{BB962C8B-B14F-4D97-AF65-F5344CB8AC3E}">
        <p14:creationId xmlns:p14="http://schemas.microsoft.com/office/powerpoint/2010/main" val="3212975906"/>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5121435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8 Box Grid">
    <p:spTree>
      <p:nvGrpSpPr>
        <p:cNvPr id="1" name=""/>
        <p:cNvGrpSpPr/>
        <p:nvPr/>
      </p:nvGrpSpPr>
      <p:grpSpPr>
        <a:xfrm>
          <a:off x="0" y="0"/>
          <a:ext cx="0" cy="0"/>
          <a:chOff x="0" y="0"/>
          <a:chExt cx="0" cy="0"/>
        </a:xfrm>
      </p:grpSpPr>
      <p:sp>
        <p:nvSpPr>
          <p:cNvPr id="11" name="Content Placeholder 9"/>
          <p:cNvSpPr>
            <a:spLocks noGrp="1"/>
          </p:cNvSpPr>
          <p:nvPr>
            <p:ph sz="quarter" idx="12" hasCustomPrompt="1"/>
          </p:nvPr>
        </p:nvSpPr>
        <p:spPr>
          <a:xfrm>
            <a:off x="2278304"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4556607"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3" name="Content Placeholder 9"/>
          <p:cNvSpPr>
            <a:spLocks noGrp="1"/>
          </p:cNvSpPr>
          <p:nvPr>
            <p:ph sz="quarter" idx="14" hasCustomPrompt="1"/>
          </p:nvPr>
        </p:nvSpPr>
        <p:spPr>
          <a:xfrm>
            <a:off x="6834910"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4" name="Content Placeholder 9"/>
          <p:cNvSpPr>
            <a:spLocks noGrp="1"/>
          </p:cNvSpPr>
          <p:nvPr>
            <p:ph sz="quarter" idx="15" hasCustomPrompt="1"/>
          </p:nvPr>
        </p:nvSpPr>
        <p:spPr>
          <a:xfrm>
            <a:off x="11545"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5" name="Content Placeholder 9"/>
          <p:cNvSpPr>
            <a:spLocks noGrp="1"/>
          </p:cNvSpPr>
          <p:nvPr>
            <p:ph sz="quarter" idx="16" hasCustomPrompt="1"/>
          </p:nvPr>
        </p:nvSpPr>
        <p:spPr>
          <a:xfrm>
            <a:off x="2289848"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6" name="Content Placeholder 9"/>
          <p:cNvSpPr>
            <a:spLocks noGrp="1"/>
          </p:cNvSpPr>
          <p:nvPr>
            <p:ph sz="quarter" idx="17" hasCustomPrompt="1"/>
          </p:nvPr>
        </p:nvSpPr>
        <p:spPr>
          <a:xfrm>
            <a:off x="4568151"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Content Placeholder 9"/>
          <p:cNvSpPr>
            <a:spLocks noGrp="1"/>
          </p:cNvSpPr>
          <p:nvPr>
            <p:ph sz="quarter" idx="18" hasCustomPrompt="1"/>
          </p:nvPr>
        </p:nvSpPr>
        <p:spPr>
          <a:xfrm>
            <a:off x="6846454"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8" name="Content Placeholder 9"/>
          <p:cNvSpPr>
            <a:spLocks noGrp="1"/>
          </p:cNvSpPr>
          <p:nvPr>
            <p:ph sz="quarter" idx="11" hasCustomPrompt="1"/>
          </p:nvPr>
        </p:nvSpPr>
        <p:spPr>
          <a:xfrm>
            <a:off x="1"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4" name="Straight Connector 3"/>
          <p:cNvCxnSpPr/>
          <p:nvPr userDrawn="1"/>
        </p:nvCxnSpPr>
        <p:spPr>
          <a:xfrm>
            <a:off x="2304465"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6070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842436" y="699653"/>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50302648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2 Block Photo Gri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670470"/>
            <a:ext cx="2286000" cy="1397818"/>
          </a:xfrm>
        </p:spPr>
        <p:txBody>
          <a:bodyPr/>
          <a:lstStyle/>
          <a:p>
            <a:endParaRPr lang="en-US" dirty="0"/>
          </a:p>
        </p:txBody>
      </p:sp>
      <p:sp>
        <p:nvSpPr>
          <p:cNvPr id="18" name="Picture Placeholder 2"/>
          <p:cNvSpPr>
            <a:spLocks noGrp="1"/>
          </p:cNvSpPr>
          <p:nvPr>
            <p:ph type="pic" sz="quarter" idx="12"/>
          </p:nvPr>
        </p:nvSpPr>
        <p:spPr>
          <a:xfrm>
            <a:off x="2297546" y="670470"/>
            <a:ext cx="2286000" cy="1397818"/>
          </a:xfrm>
        </p:spPr>
        <p:txBody>
          <a:bodyPr/>
          <a:lstStyle/>
          <a:p>
            <a:endParaRPr lang="en-US" dirty="0"/>
          </a:p>
        </p:txBody>
      </p:sp>
      <p:sp>
        <p:nvSpPr>
          <p:cNvPr id="20" name="Picture Placeholder 2"/>
          <p:cNvSpPr>
            <a:spLocks noGrp="1"/>
          </p:cNvSpPr>
          <p:nvPr>
            <p:ph type="pic" sz="quarter" idx="14"/>
          </p:nvPr>
        </p:nvSpPr>
        <p:spPr>
          <a:xfrm>
            <a:off x="6866194" y="670470"/>
            <a:ext cx="2286000" cy="1397818"/>
          </a:xfrm>
        </p:spPr>
        <p:txBody>
          <a:bodyPr/>
          <a:lstStyle/>
          <a:p>
            <a:endParaRPr lang="en-US" dirty="0"/>
          </a:p>
        </p:txBody>
      </p:sp>
      <p:sp>
        <p:nvSpPr>
          <p:cNvPr id="25" name="Picture Placeholder 2"/>
          <p:cNvSpPr>
            <a:spLocks noGrp="1"/>
          </p:cNvSpPr>
          <p:nvPr>
            <p:ph type="pic" sz="quarter" idx="19"/>
          </p:nvPr>
        </p:nvSpPr>
        <p:spPr>
          <a:xfrm>
            <a:off x="0" y="3468588"/>
            <a:ext cx="2286000" cy="1380744"/>
          </a:xfrm>
        </p:spPr>
        <p:txBody>
          <a:bodyPr/>
          <a:lstStyle/>
          <a:p>
            <a:endParaRPr lang="en-US" dirty="0"/>
          </a:p>
        </p:txBody>
      </p:sp>
      <p:sp>
        <p:nvSpPr>
          <p:cNvPr id="27" name="Picture Placeholder 2"/>
          <p:cNvSpPr>
            <a:spLocks noGrp="1"/>
          </p:cNvSpPr>
          <p:nvPr>
            <p:ph type="pic" sz="quarter" idx="21"/>
          </p:nvPr>
        </p:nvSpPr>
        <p:spPr>
          <a:xfrm>
            <a:off x="4580194" y="3468588"/>
            <a:ext cx="2286000" cy="1380744"/>
          </a:xfrm>
        </p:spPr>
        <p:txBody>
          <a:bodyPr/>
          <a:lstStyle/>
          <a:p>
            <a:endParaRPr lang="en-US" dirty="0"/>
          </a:p>
        </p:txBody>
      </p:sp>
      <p:sp>
        <p:nvSpPr>
          <p:cNvPr id="28" name="Picture Placeholder 2"/>
          <p:cNvSpPr>
            <a:spLocks noGrp="1"/>
          </p:cNvSpPr>
          <p:nvPr>
            <p:ph type="pic" sz="quarter" idx="22"/>
          </p:nvPr>
        </p:nvSpPr>
        <p:spPr>
          <a:xfrm>
            <a:off x="6866194" y="3468588"/>
            <a:ext cx="2286000" cy="1380744"/>
          </a:xfrm>
        </p:spPr>
        <p:txBody>
          <a:bodyPr/>
          <a:lstStyle/>
          <a:p>
            <a:endParaRPr lang="en-US" dirty="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2" name="Picture Placeholder 2"/>
          <p:cNvSpPr>
            <a:spLocks noGrp="1"/>
          </p:cNvSpPr>
          <p:nvPr>
            <p:ph type="pic" sz="quarter" idx="16"/>
          </p:nvPr>
        </p:nvSpPr>
        <p:spPr>
          <a:xfrm>
            <a:off x="2297546" y="2080669"/>
            <a:ext cx="2286000" cy="1371600"/>
          </a:xfrm>
        </p:spPr>
        <p:txBody>
          <a:bodyPr/>
          <a:lstStyle/>
          <a:p>
            <a:endParaRPr lang="en-US" dirty="0"/>
          </a:p>
        </p:txBody>
      </p:sp>
      <p:sp>
        <p:nvSpPr>
          <p:cNvPr id="23" name="Picture Placeholder 2"/>
          <p:cNvSpPr>
            <a:spLocks noGrp="1"/>
          </p:cNvSpPr>
          <p:nvPr>
            <p:ph type="pic" sz="quarter" idx="17"/>
          </p:nvPr>
        </p:nvSpPr>
        <p:spPr>
          <a:xfrm>
            <a:off x="4580194" y="2080669"/>
            <a:ext cx="2286000" cy="1371600"/>
          </a:xfrm>
        </p:spPr>
        <p:txBody>
          <a:bodyPr/>
          <a:lstStyle/>
          <a:p>
            <a:endParaRPr lang="en-US" dirty="0"/>
          </a:p>
        </p:txBody>
      </p:sp>
      <p:sp>
        <p:nvSpPr>
          <p:cNvPr id="31" name="Text Placeholder 30"/>
          <p:cNvSpPr>
            <a:spLocks noGrp="1"/>
          </p:cNvSpPr>
          <p:nvPr>
            <p:ph type="body" sz="quarter" idx="23" hasCustomPrompt="1"/>
          </p:nvPr>
        </p:nvSpPr>
        <p:spPr>
          <a:xfrm>
            <a:off x="6858000" y="2082800"/>
            <a:ext cx="2286000" cy="1381760"/>
          </a:xfrm>
          <a:solidFill>
            <a:schemeClr val="accent6"/>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4" name="Text Placeholder 30"/>
          <p:cNvSpPr>
            <a:spLocks noGrp="1"/>
          </p:cNvSpPr>
          <p:nvPr>
            <p:ph type="body" sz="quarter" idx="24" hasCustomPrompt="1"/>
          </p:nvPr>
        </p:nvSpPr>
        <p:spPr>
          <a:xfrm>
            <a:off x="4576763" y="691516"/>
            <a:ext cx="2286000" cy="1381760"/>
          </a:xfrm>
          <a:solidFill>
            <a:schemeClr val="bg2"/>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5" name="Text Placeholder 30"/>
          <p:cNvSpPr>
            <a:spLocks noGrp="1"/>
          </p:cNvSpPr>
          <p:nvPr>
            <p:ph type="body" sz="quarter" idx="25" hasCustomPrompt="1"/>
          </p:nvPr>
        </p:nvSpPr>
        <p:spPr>
          <a:xfrm>
            <a:off x="2284413" y="3469322"/>
            <a:ext cx="2286000" cy="1380744"/>
          </a:xfrm>
          <a:solidFill>
            <a:schemeClr val="accent2"/>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6" name="Text Placeholder 30"/>
          <p:cNvSpPr>
            <a:spLocks noGrp="1"/>
          </p:cNvSpPr>
          <p:nvPr>
            <p:ph type="body" sz="quarter" idx="26" hasCustomPrompt="1"/>
          </p:nvPr>
        </p:nvSpPr>
        <p:spPr>
          <a:xfrm>
            <a:off x="0" y="2077404"/>
            <a:ext cx="2286000" cy="1381760"/>
          </a:xfrm>
          <a:solidFill>
            <a:schemeClr val="accent4"/>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Tree>
    <p:extLst>
      <p:ext uri="{BB962C8B-B14F-4D97-AF65-F5344CB8AC3E}">
        <p14:creationId xmlns:p14="http://schemas.microsoft.com/office/powerpoint/2010/main" val="3427850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342892"/>
            <a:endParaRPr lang="en-US" dirty="0">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79" tIns="34289" rIns="68579" bIns="34289"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7" y="4047508"/>
            <a:ext cx="5014975" cy="647100"/>
          </a:xfrm>
          <a:prstGeom prst="rect">
            <a:avLst/>
          </a:prstGeom>
          <a:solidFill>
            <a:srgbClr val="2FC2D9"/>
          </a:solidFill>
        </p:spPr>
        <p:txBody>
          <a:bodyPr wrap="none" lIns="137156" tIns="27431" rIns="137156" bIns="34289">
            <a:no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7" y="3439725"/>
            <a:ext cx="3688427" cy="647100"/>
          </a:xfrm>
          <a:prstGeom prst="rect">
            <a:avLst/>
          </a:prstGeom>
          <a:solidFill>
            <a:srgbClr val="2FC2D9"/>
          </a:solidFill>
        </p:spPr>
        <p:txBody>
          <a:bodyPr wrap="none" lIns="137156" tIns="27431" rIns="137156" bIns="34289">
            <a:no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7" y="2869953"/>
            <a:ext cx="5285757" cy="647100"/>
          </a:xfrm>
          <a:prstGeom prst="rect">
            <a:avLst/>
          </a:prstGeom>
          <a:solidFill>
            <a:srgbClr val="2FC2D9"/>
          </a:solidFill>
          <a:ln>
            <a:noFill/>
          </a:ln>
          <a:effectLst/>
        </p:spPr>
        <p:txBody>
          <a:bodyPr wrap="none" lIns="137156" tIns="27431" rIns="137156" bIns="34289" anchor="t">
            <a:spAutoFit/>
          </a:bodyPr>
          <a:lstStyle>
            <a:lvl1pPr algn="l">
              <a:defRPr sz="3800" b="0" cap="all" baseline="0">
                <a:solidFill>
                  <a:srgbClr val="FFFFFF"/>
                </a:solidFill>
                <a:latin typeface="Arial Black"/>
                <a:cs typeface="Arial Black"/>
              </a:defRPr>
            </a:lvl1pPr>
          </a:lstStyle>
          <a:p>
            <a:r>
              <a:rPr lang="en-US" dirty="0" smtClean="0"/>
              <a:t>Type line 1 here</a:t>
            </a:r>
            <a:endParaRPr lang="en-US" dirty="0"/>
          </a:p>
        </p:txBody>
      </p:sp>
      <p:sp>
        <p:nvSpPr>
          <p:cNvPr id="8" name="Text Placeholder 13"/>
          <p:cNvSpPr txBox="1">
            <a:spLocks/>
          </p:cNvSpPr>
          <p:nvPr userDrawn="1"/>
        </p:nvSpPr>
        <p:spPr>
          <a:xfrm>
            <a:off x="781357" y="2496460"/>
            <a:ext cx="6488113" cy="692498"/>
          </a:xfrm>
          <a:prstGeom prst="rect">
            <a:avLst/>
          </a:prstGeom>
        </p:spPr>
        <p:txBody>
          <a:bodyPr lIns="68579" tIns="34289" rIns="68579" bIns="34289"/>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30" y="2457129"/>
            <a:ext cx="3731155" cy="284693"/>
          </a:xfrm>
          <a:prstGeom prst="rect">
            <a:avLst/>
          </a:prstGeom>
          <a:solidFill>
            <a:schemeClr val="accent2"/>
          </a:solidFill>
        </p:spPr>
        <p:txBody>
          <a:bodyPr vert="horz" wrap="none" lIns="68579" tIns="34289" rIns="68579" bIns="34289">
            <a:noAutofit/>
          </a:bodyPr>
          <a:lstStyle>
            <a:lvl1pPr marL="0" indent="0">
              <a:buNone/>
              <a:defRPr sz="1400" cap="all">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160116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Industry Page 1">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cxnSp>
        <p:nvCxnSpPr>
          <p:cNvPr id="4" name="Straight Connector 3"/>
          <p:cNvCxnSpPr/>
          <p:nvPr userDrawn="1"/>
        </p:nvCxnSpPr>
        <p:spPr>
          <a:xfrm>
            <a:off x="599804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0" y="3220854"/>
            <a:ext cx="6000750"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222250" y="877889"/>
            <a:ext cx="5619750" cy="2132482"/>
          </a:xfrm>
        </p:spPr>
        <p:txBody>
          <a:bodyPr numCol="2"/>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3" name="Text Placeholder 12"/>
          <p:cNvSpPr>
            <a:spLocks noGrp="1"/>
          </p:cNvSpPr>
          <p:nvPr>
            <p:ph type="body" sz="quarter" idx="12" hasCustomPrompt="1"/>
          </p:nvPr>
        </p:nvSpPr>
        <p:spPr>
          <a:xfrm>
            <a:off x="6159500" y="868364"/>
            <a:ext cx="2814638" cy="3760081"/>
          </a:xfrm>
        </p:spPr>
        <p:txBody>
          <a:bodyPr/>
          <a:lstStyle>
            <a:lvl1pPr marL="0" indent="0">
              <a:buFont typeface="Arial"/>
              <a:buNone/>
              <a:defRPr b="1" cap="all">
                <a:solidFill>
                  <a:schemeClr val="accent2"/>
                </a:solidFill>
                <a:latin typeface="Arial Black"/>
                <a:cs typeface="Arial Black"/>
              </a:defRPr>
            </a:lvl1pPr>
            <a:lvl2pPr marL="0" indent="0">
              <a:buNone/>
              <a:defRPr baseline="0"/>
            </a:lvl2pPr>
            <a:lvl3pPr marL="228600" indent="0">
              <a:buNone/>
              <a:defRPr/>
            </a:lvl3pPr>
            <a:lvl4pPr marL="477774" indent="0">
              <a:buNone/>
              <a:defRPr/>
            </a:lvl4pPr>
            <a:lvl5pPr marL="642366" indent="0">
              <a:buNone/>
              <a:defRPr/>
            </a:lvl5pPr>
          </a:lstStyle>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p:txBody>
      </p:sp>
      <p:sp>
        <p:nvSpPr>
          <p:cNvPr id="14" name="Content Placeholder 9"/>
          <p:cNvSpPr>
            <a:spLocks noGrp="1"/>
          </p:cNvSpPr>
          <p:nvPr>
            <p:ph sz="quarter" idx="13" hasCustomPrompt="1"/>
          </p:nvPr>
        </p:nvSpPr>
        <p:spPr>
          <a:xfrm>
            <a:off x="179917" y="3394791"/>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97604"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334775"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71946"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609117"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2" name="Picture Placeholder 13"/>
          <p:cNvSpPr>
            <a:spLocks noGrp="1"/>
          </p:cNvSpPr>
          <p:nvPr>
            <p:ph type="pic" sz="quarter" idx="48" hasCustomPrompt="1"/>
          </p:nvPr>
        </p:nvSpPr>
        <p:spPr>
          <a:xfrm>
            <a:off x="4746289"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208899"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46070"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83241"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620412"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53" hasCustomPrompt="1"/>
          </p:nvPr>
        </p:nvSpPr>
        <p:spPr>
          <a:xfrm>
            <a:off x="4757584"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Tree>
    <p:extLst>
      <p:ext uri="{BB962C8B-B14F-4D97-AF65-F5344CB8AC3E}">
        <p14:creationId xmlns:p14="http://schemas.microsoft.com/office/powerpoint/2010/main" val="244708515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Industry Page 2">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cxnSp>
        <p:nvCxnSpPr>
          <p:cNvPr id="4" name="Straight Connector 3"/>
          <p:cNvCxnSpPr/>
          <p:nvPr userDrawn="1"/>
        </p:nvCxnSpPr>
        <p:spPr>
          <a:xfrm>
            <a:off x="599804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0" y="3220854"/>
            <a:ext cx="6000750"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6177138" y="896703"/>
            <a:ext cx="2769306" cy="3712927"/>
          </a:xfrm>
        </p:spPr>
        <p:txBody>
          <a:bodyPr numCol="1"/>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4" name="Content Placeholder 9"/>
          <p:cNvSpPr>
            <a:spLocks noGrp="1"/>
          </p:cNvSpPr>
          <p:nvPr>
            <p:ph sz="quarter" idx="13" hasCustomPrompt="1"/>
          </p:nvPr>
        </p:nvSpPr>
        <p:spPr>
          <a:xfrm>
            <a:off x="179917" y="3394791"/>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97604"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334775"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71946"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609117"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2" name="Picture Placeholder 13"/>
          <p:cNvSpPr>
            <a:spLocks noGrp="1"/>
          </p:cNvSpPr>
          <p:nvPr>
            <p:ph type="pic" sz="quarter" idx="48" hasCustomPrompt="1"/>
          </p:nvPr>
        </p:nvSpPr>
        <p:spPr>
          <a:xfrm>
            <a:off x="4746289"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208899"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46070"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83241"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620412"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53" hasCustomPrompt="1"/>
          </p:nvPr>
        </p:nvSpPr>
        <p:spPr>
          <a:xfrm>
            <a:off x="4757584"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0" name="Content Placeholder 9"/>
          <p:cNvSpPr>
            <a:spLocks noGrp="1"/>
          </p:cNvSpPr>
          <p:nvPr>
            <p:ph sz="quarter" idx="54" hasCustomPrompt="1"/>
          </p:nvPr>
        </p:nvSpPr>
        <p:spPr>
          <a:xfrm>
            <a:off x="189916" y="845384"/>
            <a:ext cx="1016005"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Key facts</a:t>
            </a:r>
            <a:endParaRPr lang="en-US" dirty="0"/>
          </a:p>
        </p:txBody>
      </p:sp>
      <p:sp>
        <p:nvSpPr>
          <p:cNvPr id="33" name="Text Placeholder 12"/>
          <p:cNvSpPr>
            <a:spLocks noGrp="1"/>
          </p:cNvSpPr>
          <p:nvPr>
            <p:ph type="body" sz="quarter" idx="57" hasCustomPrompt="1"/>
          </p:nvPr>
        </p:nvSpPr>
        <p:spPr>
          <a:xfrm>
            <a:off x="4781838"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35" name="Picture Placeholder 34"/>
          <p:cNvSpPr>
            <a:spLocks noGrp="1"/>
          </p:cNvSpPr>
          <p:nvPr>
            <p:ph type="pic" sz="quarter" idx="58" hasCustomPrompt="1"/>
          </p:nvPr>
        </p:nvSpPr>
        <p:spPr>
          <a:xfrm>
            <a:off x="358122" y="1355237"/>
            <a:ext cx="701386" cy="637624"/>
          </a:xfrm>
        </p:spPr>
        <p:txBody>
          <a:bodyPr/>
          <a:lstStyle>
            <a:lvl1pPr algn="ctr">
              <a:defRPr/>
            </a:lvl1pPr>
          </a:lstStyle>
          <a:p>
            <a:r>
              <a:rPr lang="en-US" dirty="0" smtClean="0"/>
              <a:t>Icon</a:t>
            </a:r>
            <a:endParaRPr lang="en-US" dirty="0"/>
          </a:p>
        </p:txBody>
      </p:sp>
      <p:sp>
        <p:nvSpPr>
          <p:cNvPr id="36" name="Picture Placeholder 34"/>
          <p:cNvSpPr>
            <a:spLocks noGrp="1"/>
          </p:cNvSpPr>
          <p:nvPr>
            <p:ph type="pic" sz="quarter" idx="59" hasCustomPrompt="1"/>
          </p:nvPr>
        </p:nvSpPr>
        <p:spPr>
          <a:xfrm>
            <a:off x="2635138" y="1355237"/>
            <a:ext cx="701386" cy="637624"/>
          </a:xfrm>
        </p:spPr>
        <p:txBody>
          <a:bodyPr/>
          <a:lstStyle>
            <a:lvl1pPr algn="ctr">
              <a:defRPr/>
            </a:lvl1pPr>
          </a:lstStyle>
          <a:p>
            <a:r>
              <a:rPr lang="en-US" dirty="0" smtClean="0"/>
              <a:t>Icon</a:t>
            </a:r>
            <a:endParaRPr lang="en-US" dirty="0"/>
          </a:p>
        </p:txBody>
      </p:sp>
      <p:sp>
        <p:nvSpPr>
          <p:cNvPr id="37" name="Picture Placeholder 34"/>
          <p:cNvSpPr>
            <a:spLocks noGrp="1"/>
          </p:cNvSpPr>
          <p:nvPr>
            <p:ph type="pic" sz="quarter" idx="60" hasCustomPrompt="1"/>
          </p:nvPr>
        </p:nvSpPr>
        <p:spPr>
          <a:xfrm>
            <a:off x="3773647" y="1355237"/>
            <a:ext cx="701386" cy="637624"/>
          </a:xfrm>
        </p:spPr>
        <p:txBody>
          <a:bodyPr/>
          <a:lstStyle>
            <a:lvl1pPr algn="ctr">
              <a:defRPr/>
            </a:lvl1pPr>
          </a:lstStyle>
          <a:p>
            <a:r>
              <a:rPr lang="en-US" dirty="0" smtClean="0"/>
              <a:t>Icon</a:t>
            </a:r>
            <a:endParaRPr lang="en-US" dirty="0"/>
          </a:p>
        </p:txBody>
      </p:sp>
      <p:sp>
        <p:nvSpPr>
          <p:cNvPr id="38" name="Picture Placeholder 34"/>
          <p:cNvSpPr>
            <a:spLocks noGrp="1"/>
          </p:cNvSpPr>
          <p:nvPr>
            <p:ph type="pic" sz="quarter" idx="61" hasCustomPrompt="1"/>
          </p:nvPr>
        </p:nvSpPr>
        <p:spPr>
          <a:xfrm>
            <a:off x="4912156" y="1355237"/>
            <a:ext cx="701386" cy="637624"/>
          </a:xfrm>
        </p:spPr>
        <p:txBody>
          <a:bodyPr/>
          <a:lstStyle>
            <a:lvl1pPr algn="ctr">
              <a:defRPr/>
            </a:lvl1pPr>
          </a:lstStyle>
          <a:p>
            <a:r>
              <a:rPr lang="en-US" dirty="0" smtClean="0"/>
              <a:t>Icon</a:t>
            </a:r>
            <a:endParaRPr lang="en-US" dirty="0"/>
          </a:p>
        </p:txBody>
      </p:sp>
      <p:sp>
        <p:nvSpPr>
          <p:cNvPr id="40" name="Text Placeholder 4"/>
          <p:cNvSpPr>
            <a:spLocks noGrp="1"/>
          </p:cNvSpPr>
          <p:nvPr>
            <p:ph type="body" sz="quarter" idx="65" hasCustomPrompt="1"/>
          </p:nvPr>
        </p:nvSpPr>
        <p:spPr>
          <a:xfrm>
            <a:off x="4780211"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41" name="Picture Placeholder 34"/>
          <p:cNvSpPr>
            <a:spLocks noGrp="1"/>
          </p:cNvSpPr>
          <p:nvPr>
            <p:ph type="pic" sz="quarter" idx="66" hasCustomPrompt="1"/>
          </p:nvPr>
        </p:nvSpPr>
        <p:spPr>
          <a:xfrm>
            <a:off x="1496630" y="1355237"/>
            <a:ext cx="701386" cy="637624"/>
          </a:xfrm>
        </p:spPr>
        <p:txBody>
          <a:bodyPr/>
          <a:lstStyle>
            <a:lvl1pPr algn="ctr">
              <a:defRPr/>
            </a:lvl1pPr>
          </a:lstStyle>
          <a:p>
            <a:r>
              <a:rPr lang="en-US" dirty="0" smtClean="0"/>
              <a:t>Icon</a:t>
            </a:r>
            <a:endParaRPr lang="en-US" dirty="0"/>
          </a:p>
        </p:txBody>
      </p:sp>
      <p:sp>
        <p:nvSpPr>
          <p:cNvPr id="42" name="Text Placeholder 12"/>
          <p:cNvSpPr>
            <a:spLocks noGrp="1"/>
          </p:cNvSpPr>
          <p:nvPr>
            <p:ph type="body" sz="quarter" idx="67" hasCustomPrompt="1"/>
          </p:nvPr>
        </p:nvSpPr>
        <p:spPr>
          <a:xfrm>
            <a:off x="3630371"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43" name="Text Placeholder 4"/>
          <p:cNvSpPr>
            <a:spLocks noGrp="1"/>
          </p:cNvSpPr>
          <p:nvPr>
            <p:ph type="body" sz="quarter" idx="68" hasCustomPrompt="1"/>
          </p:nvPr>
        </p:nvSpPr>
        <p:spPr>
          <a:xfrm>
            <a:off x="3628744"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34" name="Text Placeholder 12"/>
          <p:cNvSpPr>
            <a:spLocks noGrp="1"/>
          </p:cNvSpPr>
          <p:nvPr>
            <p:ph type="body" sz="quarter" idx="69" hasCustomPrompt="1"/>
          </p:nvPr>
        </p:nvSpPr>
        <p:spPr>
          <a:xfrm>
            <a:off x="2504304"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39" name="Text Placeholder 4"/>
          <p:cNvSpPr>
            <a:spLocks noGrp="1"/>
          </p:cNvSpPr>
          <p:nvPr>
            <p:ph type="body" sz="quarter" idx="70" hasCustomPrompt="1"/>
          </p:nvPr>
        </p:nvSpPr>
        <p:spPr>
          <a:xfrm>
            <a:off x="2502677"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44" name="Text Placeholder 12"/>
          <p:cNvSpPr>
            <a:spLocks noGrp="1"/>
          </p:cNvSpPr>
          <p:nvPr>
            <p:ph type="body" sz="quarter" idx="71" hasCustomPrompt="1"/>
          </p:nvPr>
        </p:nvSpPr>
        <p:spPr>
          <a:xfrm>
            <a:off x="1369771"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45" name="Text Placeholder 4"/>
          <p:cNvSpPr>
            <a:spLocks noGrp="1"/>
          </p:cNvSpPr>
          <p:nvPr>
            <p:ph type="body" sz="quarter" idx="72" hasCustomPrompt="1"/>
          </p:nvPr>
        </p:nvSpPr>
        <p:spPr>
          <a:xfrm>
            <a:off x="1368144"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46" name="Text Placeholder 12"/>
          <p:cNvSpPr>
            <a:spLocks noGrp="1"/>
          </p:cNvSpPr>
          <p:nvPr>
            <p:ph type="body" sz="quarter" idx="73" hasCustomPrompt="1"/>
          </p:nvPr>
        </p:nvSpPr>
        <p:spPr>
          <a:xfrm>
            <a:off x="226771"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47" name="Text Placeholder 4"/>
          <p:cNvSpPr>
            <a:spLocks noGrp="1"/>
          </p:cNvSpPr>
          <p:nvPr>
            <p:ph type="body" sz="quarter" idx="74" hasCustomPrompt="1"/>
          </p:nvPr>
        </p:nvSpPr>
        <p:spPr>
          <a:xfrm>
            <a:off x="225144" y="2435219"/>
            <a:ext cx="962518" cy="536577"/>
          </a:xfrm>
        </p:spPr>
        <p:txBody>
          <a:bodyPr lIns="91440" rIns="91440">
            <a:noAutofit/>
          </a:bodyPr>
          <a:lstStyle>
            <a:lvl1pPr algn="ctr">
              <a:defRPr sz="1000"/>
            </a:lvl1pPr>
          </a:lstStyle>
          <a:p>
            <a:pPr lvl="0"/>
            <a:r>
              <a:rPr lang="en-US" dirty="0" smtClean="0"/>
              <a:t>Smaller text</a:t>
            </a:r>
            <a:endParaRPr lang="en-US" dirty="0"/>
          </a:p>
        </p:txBody>
      </p:sp>
    </p:spTree>
    <p:extLst>
      <p:ext uri="{BB962C8B-B14F-4D97-AF65-F5344CB8AC3E}">
        <p14:creationId xmlns:p14="http://schemas.microsoft.com/office/powerpoint/2010/main" val="243395949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ndustry Page 3">
    <p:spTree>
      <p:nvGrpSpPr>
        <p:cNvPr id="1" name=""/>
        <p:cNvGrpSpPr/>
        <p:nvPr/>
      </p:nvGrpSpPr>
      <p:grpSpPr>
        <a:xfrm>
          <a:off x="0" y="0"/>
          <a:ext cx="0" cy="0"/>
          <a:chOff x="0" y="0"/>
          <a:chExt cx="0" cy="0"/>
        </a:xfrm>
      </p:grpSpPr>
      <p:cxnSp>
        <p:nvCxnSpPr>
          <p:cNvPr id="4" name="Straight Connector 3"/>
          <p:cNvCxnSpPr/>
          <p:nvPr userDrawn="1"/>
        </p:nvCxnSpPr>
        <p:spPr>
          <a:xfrm>
            <a:off x="4568124" y="541873"/>
            <a:ext cx="22693" cy="3625616"/>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0" y="2728153"/>
            <a:ext cx="9144000" cy="3521"/>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4873039" y="896704"/>
            <a:ext cx="4073407" cy="1605667"/>
          </a:xfrm>
        </p:spPr>
        <p:txBody>
          <a:bodyPr numCol="1"/>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3" name="Text Placeholder 12"/>
          <p:cNvSpPr>
            <a:spLocks noGrp="1"/>
          </p:cNvSpPr>
          <p:nvPr>
            <p:ph type="body" sz="quarter" idx="12" hasCustomPrompt="1"/>
          </p:nvPr>
        </p:nvSpPr>
        <p:spPr>
          <a:xfrm>
            <a:off x="881946" y="1961073"/>
            <a:ext cx="1251693" cy="633948"/>
          </a:xfrm>
        </p:spPr>
        <p:txBody>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Fact</a:t>
            </a:r>
          </a:p>
          <a:p>
            <a:pPr lvl="1"/>
            <a:r>
              <a:rPr lang="en-US" dirty="0" smtClean="0"/>
              <a:t>Body text</a:t>
            </a:r>
          </a:p>
          <a:p>
            <a:pPr lvl="1"/>
            <a:endParaRPr lang="en-US" dirty="0" smtClean="0"/>
          </a:p>
          <a:p>
            <a:pPr lvl="1"/>
            <a:endParaRPr lang="en-US" dirty="0" smtClean="0"/>
          </a:p>
        </p:txBody>
      </p:sp>
      <p:sp>
        <p:nvSpPr>
          <p:cNvPr id="14" name="Content Placeholder 9"/>
          <p:cNvSpPr>
            <a:spLocks noGrp="1"/>
          </p:cNvSpPr>
          <p:nvPr>
            <p:ph sz="quarter" idx="13" hasCustomPrompt="1"/>
          </p:nvPr>
        </p:nvSpPr>
        <p:spPr>
          <a:xfrm>
            <a:off x="189324" y="2849167"/>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8688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29583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0478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51373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19817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0712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1607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52502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0" name="Content Placeholder 9"/>
          <p:cNvSpPr>
            <a:spLocks noGrp="1"/>
          </p:cNvSpPr>
          <p:nvPr>
            <p:ph sz="quarter" idx="54" hasCustomPrompt="1"/>
          </p:nvPr>
        </p:nvSpPr>
        <p:spPr>
          <a:xfrm>
            <a:off x="189916" y="845384"/>
            <a:ext cx="1016005"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Key facts</a:t>
            </a:r>
            <a:endParaRPr lang="en-US" dirty="0"/>
          </a:p>
        </p:txBody>
      </p:sp>
      <p:sp>
        <p:nvSpPr>
          <p:cNvPr id="31" name="Text Placeholder 12"/>
          <p:cNvSpPr>
            <a:spLocks noGrp="1"/>
          </p:cNvSpPr>
          <p:nvPr>
            <p:ph type="body" sz="quarter" idx="55" hasCustomPrompt="1"/>
          </p:nvPr>
        </p:nvSpPr>
        <p:spPr>
          <a:xfrm>
            <a:off x="2330687" y="1961073"/>
            <a:ext cx="1251693" cy="633948"/>
          </a:xfrm>
        </p:spPr>
        <p:txBody>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Fact</a:t>
            </a:r>
          </a:p>
          <a:p>
            <a:pPr lvl="1"/>
            <a:r>
              <a:rPr lang="en-US" dirty="0" smtClean="0"/>
              <a:t>Body text</a:t>
            </a:r>
          </a:p>
          <a:p>
            <a:pPr lvl="1"/>
            <a:endParaRPr lang="en-US" dirty="0" smtClean="0"/>
          </a:p>
          <a:p>
            <a:pPr lvl="1"/>
            <a:endParaRPr lang="en-US" dirty="0" smtClean="0"/>
          </a:p>
        </p:txBody>
      </p:sp>
      <p:sp>
        <p:nvSpPr>
          <p:cNvPr id="35" name="Picture Placeholder 34"/>
          <p:cNvSpPr>
            <a:spLocks noGrp="1"/>
          </p:cNvSpPr>
          <p:nvPr>
            <p:ph type="pic" sz="quarter" idx="58" hasCustomPrompt="1"/>
          </p:nvPr>
        </p:nvSpPr>
        <p:spPr>
          <a:xfrm>
            <a:off x="160908" y="4337390"/>
            <a:ext cx="949167" cy="375723"/>
          </a:xfrm>
        </p:spPr>
        <p:txBody>
          <a:bodyPr/>
          <a:lstStyle>
            <a:lvl1pPr algn="ctr">
              <a:defRPr/>
            </a:lvl1pPr>
          </a:lstStyle>
          <a:p>
            <a:r>
              <a:rPr lang="en-US" dirty="0" smtClean="0"/>
              <a:t>Logo</a:t>
            </a:r>
            <a:endParaRPr lang="en-US" dirty="0"/>
          </a:p>
        </p:txBody>
      </p:sp>
      <p:sp>
        <p:nvSpPr>
          <p:cNvPr id="36" name="Picture Placeholder 34"/>
          <p:cNvSpPr>
            <a:spLocks noGrp="1"/>
          </p:cNvSpPr>
          <p:nvPr>
            <p:ph type="pic" sz="quarter" idx="59" hasCustomPrompt="1"/>
          </p:nvPr>
        </p:nvSpPr>
        <p:spPr>
          <a:xfrm>
            <a:off x="2635055" y="1176501"/>
            <a:ext cx="637624" cy="637624"/>
          </a:xfrm>
        </p:spPr>
        <p:txBody>
          <a:bodyPr/>
          <a:lstStyle>
            <a:lvl1pPr algn="ctr">
              <a:defRPr/>
            </a:lvl1pPr>
          </a:lstStyle>
          <a:p>
            <a:r>
              <a:rPr lang="en-US" dirty="0" smtClean="0"/>
              <a:t>Icon</a:t>
            </a:r>
            <a:endParaRPr lang="en-US" dirty="0"/>
          </a:p>
        </p:txBody>
      </p:sp>
      <p:sp>
        <p:nvSpPr>
          <p:cNvPr id="40" name="Text Placeholder 10"/>
          <p:cNvSpPr>
            <a:spLocks noGrp="1"/>
          </p:cNvSpPr>
          <p:nvPr>
            <p:ph type="body" sz="quarter" idx="60" hasCustomPrompt="1"/>
          </p:nvPr>
        </p:nvSpPr>
        <p:spPr>
          <a:xfrm>
            <a:off x="4882446" y="2834637"/>
            <a:ext cx="4073407" cy="1210556"/>
          </a:xfrm>
        </p:spPr>
        <p:txBody>
          <a:bodyPr numCol="2">
            <a:normAutofit/>
          </a:bodyPr>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Tx/>
              <a:buBlip>
                <a:blip r:embed="rId2"/>
              </a:buBlip>
              <a:tabLst/>
              <a:defRPr sz="1000"/>
            </a:lvl2pPr>
            <a:lvl3pPr marL="457200" indent="-228600">
              <a:buSzPct val="120000"/>
              <a:buFontTx/>
              <a:buBlip>
                <a:blip r:embed="rId2"/>
              </a:buBlip>
              <a:defRPr sz="1000"/>
            </a:lvl3pPr>
            <a:lvl4pPr marL="649224" indent="-171450">
              <a:buSzPct val="120000"/>
              <a:buFontTx/>
              <a:buBlip>
                <a:blip r:embed="rId2"/>
              </a:buBlip>
              <a:defRPr sz="1000"/>
            </a:lvl4pPr>
            <a:lvl5pPr marL="813816" indent="-171450">
              <a:buSzPct val="120000"/>
              <a:buFontTx/>
              <a:buBlip>
                <a:blip r:embed="rId2"/>
              </a:buBlip>
              <a:defRPr sz="1000"/>
            </a:lvl5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cxnSp>
        <p:nvCxnSpPr>
          <p:cNvPr id="41" name="Straight Connector 40"/>
          <p:cNvCxnSpPr/>
          <p:nvPr userDrawn="1"/>
        </p:nvCxnSpPr>
        <p:spPr>
          <a:xfrm flipV="1">
            <a:off x="0" y="4176897"/>
            <a:ext cx="9144000" cy="3521"/>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44" name="Text Placeholder 43"/>
          <p:cNvSpPr>
            <a:spLocks noGrp="1"/>
          </p:cNvSpPr>
          <p:nvPr>
            <p:ph type="body" sz="quarter" idx="61"/>
          </p:nvPr>
        </p:nvSpPr>
        <p:spPr>
          <a:xfrm>
            <a:off x="1298222" y="4336053"/>
            <a:ext cx="7656866" cy="385762"/>
          </a:xfrm>
        </p:spPr>
        <p:txBody>
          <a:bodyPr/>
          <a:lstStyle>
            <a:lvl1pPr>
              <a:defRPr cap="all">
                <a:latin typeface="Arial Black"/>
              </a:defRPr>
            </a:lvl1pPr>
          </a:lstStyle>
          <a:p>
            <a:pPr lvl="0"/>
            <a:r>
              <a:rPr lang="en-US" dirty="0" smtClean="0"/>
              <a:t>Click to edit Master text styles</a:t>
            </a:r>
          </a:p>
        </p:txBody>
      </p:sp>
      <p:sp>
        <p:nvSpPr>
          <p:cNvPr id="46" name="Picture Placeholder 34"/>
          <p:cNvSpPr>
            <a:spLocks noGrp="1"/>
          </p:cNvSpPr>
          <p:nvPr>
            <p:ph type="pic" sz="quarter" idx="62" hasCustomPrompt="1"/>
          </p:nvPr>
        </p:nvSpPr>
        <p:spPr>
          <a:xfrm>
            <a:off x="1186315" y="1176501"/>
            <a:ext cx="637624" cy="637624"/>
          </a:xfrm>
        </p:spPr>
        <p:txBody>
          <a:bodyPr/>
          <a:lstStyle>
            <a:lvl1pPr algn="ctr">
              <a:defRPr/>
            </a:lvl1pPr>
          </a:lstStyle>
          <a:p>
            <a:r>
              <a:rPr lang="en-US" dirty="0" smtClean="0"/>
              <a:t>Icon</a:t>
            </a:r>
            <a:endParaRPr lang="en-US" dirty="0"/>
          </a:p>
        </p:txBody>
      </p:sp>
    </p:spTree>
    <p:extLst>
      <p:ext uri="{BB962C8B-B14F-4D97-AF65-F5344CB8AC3E}">
        <p14:creationId xmlns:p14="http://schemas.microsoft.com/office/powerpoint/2010/main" val="39217622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4" y="1417373"/>
            <a:ext cx="7450669" cy="744805"/>
          </a:xfrm>
          <a:prstGeom prst="rect">
            <a:avLst/>
          </a:prstGeom>
        </p:spPr>
        <p:txBody>
          <a:bodyPr lIns="68579" tIns="0" rIns="68579" bIns="34289">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70" y="2879526"/>
            <a:ext cx="2670477" cy="281614"/>
          </a:xfrm>
          <a:prstGeom prst="rect">
            <a:avLst/>
          </a:prstGeom>
          <a:solidFill>
            <a:schemeClr val="accent2"/>
          </a:solidFill>
        </p:spPr>
        <p:txBody>
          <a:bodyPr wrap="none" lIns="68579" tIns="27431" rIns="68579" bIns="34289">
            <a:spAutoFit/>
          </a:bodyPr>
          <a:lstStyle>
            <a:lvl1pPr marL="0" indent="0">
              <a:spcBef>
                <a:spcPts val="0"/>
              </a:spcBef>
              <a:buFontTx/>
              <a:buNone/>
              <a:defRPr sz="14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6"/>
            <a:ext cx="3649662" cy="279797"/>
          </a:xfrm>
          <a:prstGeom prst="rect">
            <a:avLst/>
          </a:prstGeom>
        </p:spPr>
        <p:txBody>
          <a:bodyPr lIns="68579" tIns="34289" rIns="68579" bIns="34289">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8"/>
            <a:ext cx="1243502" cy="458237"/>
          </a:xfrm>
          <a:prstGeom prst="rect">
            <a:avLst/>
          </a:prstGeom>
        </p:spPr>
        <p:txBody>
          <a:bodyPr vert="horz" lIns="68579" tIns="34289" rIns="68579" bIns="34289"/>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4" y="504827"/>
            <a:ext cx="1411591" cy="458881"/>
          </a:xfrm>
          <a:prstGeom prst="rect">
            <a:avLst/>
          </a:prstGeom>
        </p:spPr>
        <p:txBody>
          <a:bodyPr vert="horz" lIns="68579" tIns="34289" rIns="68579" bIns="34289"/>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22296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79" tIns="34289" rIns="68579" bIns="34289"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4"/>
            <a:ext cx="6910388" cy="595035"/>
          </a:xfrm>
          <a:prstGeom prst="rect">
            <a:avLst/>
          </a:prstGeom>
        </p:spPr>
        <p:txBody>
          <a:bodyPr lIns="68579" tIns="34289" rIns="68579" bIns="34289">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3" y="3340103"/>
            <a:ext cx="6488113" cy="288539"/>
          </a:xfrm>
          <a:prstGeom prst="rect">
            <a:avLst/>
          </a:prstGeom>
        </p:spPr>
        <p:txBody>
          <a:bodyPr lIns="68579" tIns="34289" rIns="68579" bIns="34289">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6"/>
            <a:ext cx="3649662" cy="279797"/>
          </a:xfrm>
          <a:prstGeom prst="rect">
            <a:avLst/>
          </a:prstGeom>
        </p:spPr>
        <p:txBody>
          <a:bodyPr lIns="68579" tIns="34289" rIns="68579" bIns="34289">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8"/>
            <a:ext cx="1243502" cy="458237"/>
          </a:xfrm>
          <a:prstGeom prst="rect">
            <a:avLst/>
          </a:prstGeom>
        </p:spPr>
        <p:txBody>
          <a:bodyPr vert="horz" lIns="68579" tIns="34289" rIns="68579" bIns="34289"/>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2945063735"/>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863487220"/>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py and 2 Subhead">
    <p:spTree>
      <p:nvGrpSpPr>
        <p:cNvPr id="1" name=""/>
        <p:cNvGrpSpPr/>
        <p:nvPr/>
      </p:nvGrpSpPr>
      <p:grpSpPr>
        <a:xfrm>
          <a:off x="0" y="0"/>
          <a:ext cx="0" cy="0"/>
          <a:chOff x="0" y="0"/>
          <a:chExt cx="0" cy="0"/>
        </a:xfrm>
      </p:grpSpPr>
      <p:sp>
        <p:nvSpPr>
          <p:cNvPr id="17" name="Text Placeholder 2"/>
          <p:cNvSpPr>
            <a:spLocks noGrp="1"/>
          </p:cNvSpPr>
          <p:nvPr>
            <p:ph type="body" sz="quarter" idx="12" hasCustomPrompt="1"/>
          </p:nvPr>
        </p:nvSpPr>
        <p:spPr>
          <a:xfrm>
            <a:off x="304800" y="987552"/>
            <a:ext cx="1862368" cy="264688"/>
          </a:xfrm>
          <a:prstGeom prst="rect">
            <a:avLst/>
          </a:prstGeom>
          <a:solidFill>
            <a:schemeClr val="accent2"/>
          </a:solidFill>
          <a:ln>
            <a:noFill/>
          </a:ln>
        </p:spPr>
        <p:txBody>
          <a:bodyPr wrap="none" lIns="68579" tIns="54863" rIns="68579" bIns="54863" anchor="ctr" anchorCtr="0">
            <a:noAutofit/>
          </a:bodyPr>
          <a:lstStyle>
            <a:lvl1pPr marL="0" indent="0" algn="l">
              <a:spcBef>
                <a:spcPts val="0"/>
              </a:spcBef>
              <a:buNone/>
              <a:defRPr sz="1000" cap="all" baseline="0">
                <a:solidFill>
                  <a:schemeClr val="bg1"/>
                </a:solidFill>
                <a:latin typeface="Arial Black"/>
                <a:cs typeface="Arial Black"/>
              </a:defRPr>
            </a:lvl1pPr>
          </a:lstStyle>
          <a:p>
            <a:pPr lvl="0"/>
            <a:r>
              <a:rPr lang="en-US" dirty="0" smtClean="0"/>
              <a:t>Subtitle to go here</a:t>
            </a:r>
            <a:endParaRPr lang="en-US" dirty="0"/>
          </a:p>
        </p:txBody>
      </p:sp>
      <p:cxnSp>
        <p:nvCxnSpPr>
          <p:cNvPr id="8" name="Straight Connector 7"/>
          <p:cNvCxnSpPr/>
          <p:nvPr userDrawn="1"/>
        </p:nvCxnSpPr>
        <p:spPr>
          <a:xfrm flipV="1">
            <a:off x="9144000" y="707791"/>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3" name="Content Placeholder 22"/>
          <p:cNvSpPr>
            <a:spLocks noGrp="1"/>
          </p:cNvSpPr>
          <p:nvPr>
            <p:ph sz="quarter" idx="10" hasCustomPrompt="1"/>
          </p:nvPr>
        </p:nvSpPr>
        <p:spPr>
          <a:xfrm>
            <a:off x="304800" y="1332312"/>
            <a:ext cx="8493760" cy="1085770"/>
          </a:xfrm>
          <a:prstGeom prst="rect">
            <a:avLst/>
          </a:prstGeom>
        </p:spPr>
        <p:txBody>
          <a:bodyPr lIns="68579" tIns="34289" rIns="68579" bIns="34289">
            <a:noAutofit/>
          </a:bodyPr>
          <a:lstStyle>
            <a:lvl1pPr marL="0" indent="0">
              <a:lnSpc>
                <a:spcPct val="130000"/>
              </a:lnSpc>
              <a:spcBef>
                <a:spcPts val="0"/>
              </a:spcBef>
              <a:spcAft>
                <a:spcPts val="975"/>
              </a:spcAft>
              <a:buNone/>
              <a:defRPr sz="12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19" name="Content Placeholder 22"/>
          <p:cNvSpPr>
            <a:spLocks noGrp="1"/>
          </p:cNvSpPr>
          <p:nvPr>
            <p:ph sz="quarter" idx="17" hasCustomPrompt="1"/>
          </p:nvPr>
        </p:nvSpPr>
        <p:spPr>
          <a:xfrm>
            <a:off x="304800" y="3017520"/>
            <a:ext cx="8488758" cy="1515190"/>
          </a:xfrm>
          <a:prstGeom prst="rect">
            <a:avLst/>
          </a:prstGeom>
        </p:spPr>
        <p:txBody>
          <a:bodyPr lIns="68579" tIns="34289" rIns="68579" bIns="34289">
            <a:noAutofit/>
          </a:bodyPr>
          <a:lstStyle>
            <a:lvl1pPr marL="128013" marR="0" indent="-128013" algn="l" defTabSz="342892"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000"/>
            </a:lvl2pPr>
            <a:lvl3pPr>
              <a:defRPr sz="1000"/>
            </a:lvl3pPr>
            <a:lvl4pPr>
              <a:defRPr sz="1000"/>
            </a:lvl4pPr>
            <a:lvl5pPr>
              <a:defRPr sz="10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14" name="Text Placeholder 6"/>
          <p:cNvSpPr>
            <a:spLocks noGrp="1"/>
          </p:cNvSpPr>
          <p:nvPr>
            <p:ph type="body" sz="quarter" idx="18"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6" name="Text Placeholder 2"/>
          <p:cNvSpPr>
            <a:spLocks noGrp="1"/>
          </p:cNvSpPr>
          <p:nvPr>
            <p:ph type="body" sz="quarter" idx="19" hasCustomPrompt="1"/>
          </p:nvPr>
        </p:nvSpPr>
        <p:spPr>
          <a:xfrm>
            <a:off x="304800" y="2602992"/>
            <a:ext cx="1862368" cy="264688"/>
          </a:xfrm>
          <a:prstGeom prst="rect">
            <a:avLst/>
          </a:prstGeom>
          <a:solidFill>
            <a:schemeClr val="accent2"/>
          </a:solidFill>
          <a:ln>
            <a:noFill/>
          </a:ln>
        </p:spPr>
        <p:txBody>
          <a:bodyPr wrap="none" lIns="68579" tIns="54863" rIns="68579" bIns="54863" anchor="ctr" anchorCtr="0">
            <a:noAutofit/>
          </a:bodyPr>
          <a:lstStyle>
            <a:lvl1pPr marL="0" indent="0" algn="l">
              <a:spcBef>
                <a:spcPts val="0"/>
              </a:spcBef>
              <a:buNone/>
              <a:defRPr sz="1000" cap="all" baseline="0">
                <a:solidFill>
                  <a:schemeClr val="bg1"/>
                </a:solidFill>
                <a:latin typeface="Arial Black"/>
                <a:cs typeface="Arial Black"/>
              </a:defRPr>
            </a:lvl1pPr>
          </a:lstStyle>
          <a:p>
            <a:pPr lvl="0"/>
            <a:r>
              <a:rPr lang="en-US" dirty="0" smtClean="0"/>
              <a:t>Subtitle to go here</a:t>
            </a:r>
            <a:endParaRPr lang="en-US" dirty="0"/>
          </a:p>
        </p:txBody>
      </p:sp>
    </p:spTree>
    <p:extLst>
      <p:ext uri="{BB962C8B-B14F-4D97-AF65-F5344CB8AC3E}">
        <p14:creationId xmlns:p14="http://schemas.microsoft.com/office/powerpoint/2010/main" val="1921975032"/>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342892"/>
            <a:endParaRPr lang="en-US" dirty="0">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79" tIns="34289" rIns="68579" bIns="34289"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7" y="4047508"/>
            <a:ext cx="5014975" cy="647100"/>
          </a:xfrm>
          <a:prstGeom prst="rect">
            <a:avLst/>
          </a:prstGeom>
          <a:solidFill>
            <a:srgbClr val="2FC2D9"/>
          </a:solidFill>
        </p:spPr>
        <p:txBody>
          <a:bodyPr wrap="none" lIns="137156" tIns="27431" rIns="137156" bIns="34289">
            <a:no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7" y="3439725"/>
            <a:ext cx="3688427" cy="647100"/>
          </a:xfrm>
          <a:prstGeom prst="rect">
            <a:avLst/>
          </a:prstGeom>
          <a:solidFill>
            <a:srgbClr val="2FC2D9"/>
          </a:solidFill>
        </p:spPr>
        <p:txBody>
          <a:bodyPr wrap="none" lIns="137156" tIns="27431" rIns="137156" bIns="34289">
            <a:no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7" y="2869953"/>
            <a:ext cx="5285757" cy="647100"/>
          </a:xfrm>
          <a:prstGeom prst="rect">
            <a:avLst/>
          </a:prstGeom>
          <a:solidFill>
            <a:srgbClr val="2FC2D9"/>
          </a:solidFill>
          <a:ln>
            <a:noFill/>
          </a:ln>
          <a:effectLst/>
        </p:spPr>
        <p:txBody>
          <a:bodyPr wrap="none" lIns="137156" tIns="27431" rIns="137156" bIns="34289" anchor="t">
            <a:spAutoFit/>
          </a:bodyPr>
          <a:lstStyle>
            <a:lvl1pPr algn="l">
              <a:defRPr sz="3800" b="0" cap="all" baseline="0">
                <a:solidFill>
                  <a:srgbClr val="FFFFFF"/>
                </a:solidFill>
                <a:latin typeface="Arial Black"/>
                <a:cs typeface="Arial Black"/>
              </a:defRPr>
            </a:lvl1pPr>
          </a:lstStyle>
          <a:p>
            <a:r>
              <a:rPr lang="en-US" dirty="0" smtClean="0"/>
              <a:t>Type line 1 here</a:t>
            </a:r>
            <a:endParaRPr lang="en-US" dirty="0"/>
          </a:p>
        </p:txBody>
      </p:sp>
      <p:sp>
        <p:nvSpPr>
          <p:cNvPr id="8" name="Text Placeholder 13"/>
          <p:cNvSpPr txBox="1">
            <a:spLocks/>
          </p:cNvSpPr>
          <p:nvPr userDrawn="1"/>
        </p:nvSpPr>
        <p:spPr>
          <a:xfrm>
            <a:off x="781357" y="2496460"/>
            <a:ext cx="6488113" cy="692498"/>
          </a:xfrm>
          <a:prstGeom prst="rect">
            <a:avLst/>
          </a:prstGeom>
        </p:spPr>
        <p:txBody>
          <a:bodyPr lIns="68579" tIns="34289" rIns="68579" bIns="34289"/>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30" y="2457129"/>
            <a:ext cx="3731155" cy="284693"/>
          </a:xfrm>
          <a:prstGeom prst="rect">
            <a:avLst/>
          </a:prstGeom>
          <a:solidFill>
            <a:schemeClr val="accent2"/>
          </a:solidFill>
        </p:spPr>
        <p:txBody>
          <a:bodyPr vert="horz" wrap="none" lIns="68579" tIns="34289" rIns="68579" bIns="34289">
            <a:noAutofit/>
          </a:bodyPr>
          <a:lstStyle>
            <a:lvl1pPr marL="0" indent="0">
              <a:buNone/>
              <a:defRPr sz="1400" cap="all">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97170182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7"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4" y="-11545"/>
            <a:ext cx="2338293" cy="5173578"/>
          </a:xfrm>
          <a:prstGeom prst="rect">
            <a:avLst/>
          </a:prstGeom>
        </p:spPr>
      </p:pic>
      <p:sp>
        <p:nvSpPr>
          <p:cNvPr id="7" name="Text Placeholder 12"/>
          <p:cNvSpPr>
            <a:spLocks noGrp="1"/>
          </p:cNvSpPr>
          <p:nvPr>
            <p:ph type="body" sz="quarter" idx="13" hasCustomPrompt="1"/>
          </p:nvPr>
        </p:nvSpPr>
        <p:spPr>
          <a:xfrm>
            <a:off x="872407" y="4011224"/>
            <a:ext cx="5014975" cy="647100"/>
          </a:xfrm>
          <a:prstGeom prst="rect">
            <a:avLst/>
          </a:prstGeom>
          <a:solidFill>
            <a:srgbClr val="2FC2D9"/>
          </a:solidFill>
        </p:spPr>
        <p:txBody>
          <a:bodyPr wrap="none" lIns="137156" tIns="27431" rIns="137156" bIns="34289">
            <a:noAutofit/>
          </a:bodyPr>
          <a:lstStyle>
            <a:lvl1pPr marL="0" indent="0">
              <a:buNone/>
              <a:defRPr sz="3800" b="0" i="0" cap="all" baseline="0">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7" y="3421583"/>
            <a:ext cx="3688427" cy="647100"/>
          </a:xfrm>
          <a:prstGeom prst="rect">
            <a:avLst/>
          </a:prstGeom>
          <a:solidFill>
            <a:srgbClr val="2FC2D9"/>
          </a:solidFill>
        </p:spPr>
        <p:txBody>
          <a:bodyPr wrap="none" lIns="137156" tIns="27431" rIns="137156" bIns="34289">
            <a:noAutofit/>
          </a:bodyPr>
          <a:lstStyle>
            <a:lvl1pPr marL="0" indent="0">
              <a:buNone/>
              <a:defRPr sz="3800" b="0" i="0" cap="all" baseline="0">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7" y="2869953"/>
            <a:ext cx="5285757" cy="647100"/>
          </a:xfrm>
          <a:prstGeom prst="rect">
            <a:avLst/>
          </a:prstGeom>
          <a:solidFill>
            <a:srgbClr val="2FC2D9"/>
          </a:solidFill>
          <a:ln>
            <a:noFill/>
          </a:ln>
          <a:effectLst/>
        </p:spPr>
        <p:txBody>
          <a:bodyPr wrap="none" lIns="137156" tIns="27431" rIns="137156" bIns="34289" anchor="t">
            <a:noAutofit/>
          </a:bodyPr>
          <a:lstStyle>
            <a:lvl1pPr algn="l">
              <a:defRPr sz="3800" b="0" i="0" cap="all" baseline="0">
                <a:solidFill>
                  <a:srgbClr val="FFFFFF"/>
                </a:solidFill>
                <a:latin typeface="Arial Black"/>
              </a:defRPr>
            </a:lvl1pPr>
          </a:lstStyle>
          <a:p>
            <a:r>
              <a:rPr lang="en-US" dirty="0" smtClean="0"/>
              <a:t>Type line 1 here</a:t>
            </a:r>
            <a:endParaRPr lang="en-US" dirty="0"/>
          </a:p>
        </p:txBody>
      </p:sp>
      <p:sp>
        <p:nvSpPr>
          <p:cNvPr id="8" name="Text Placeholder 13"/>
          <p:cNvSpPr txBox="1">
            <a:spLocks/>
          </p:cNvSpPr>
          <p:nvPr userDrawn="1"/>
        </p:nvSpPr>
        <p:spPr>
          <a:xfrm>
            <a:off x="781357" y="2496460"/>
            <a:ext cx="6488113" cy="692498"/>
          </a:xfrm>
          <a:prstGeom prst="rect">
            <a:avLst/>
          </a:prstGeom>
        </p:spPr>
        <p:txBody>
          <a:bodyPr lIns="68579" tIns="34289" rIns="68579" bIns="34289"/>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31" y="2457129"/>
            <a:ext cx="4026133" cy="288539"/>
          </a:xfrm>
          <a:prstGeom prst="rect">
            <a:avLst/>
          </a:prstGeom>
          <a:solidFill>
            <a:schemeClr val="accent2"/>
          </a:solidFill>
        </p:spPr>
        <p:txBody>
          <a:bodyPr vert="horz" wrap="none" lIns="182876" tIns="34289" rIns="182876" bIns="34289">
            <a:spAutoFit/>
          </a:bodyPr>
          <a:lstStyle>
            <a:lvl1pPr marL="0" indent="0">
              <a:buNone/>
              <a:defRPr sz="1400" cap="all">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256364665"/>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Grid w/Icons">
    <p:spTree>
      <p:nvGrpSpPr>
        <p:cNvPr id="1" name=""/>
        <p:cNvGrpSpPr/>
        <p:nvPr/>
      </p:nvGrpSpPr>
      <p:grpSpPr>
        <a:xfrm>
          <a:off x="0" y="0"/>
          <a:ext cx="0" cy="0"/>
          <a:chOff x="0" y="0"/>
          <a:chExt cx="0" cy="0"/>
        </a:xfrm>
      </p:grpSpPr>
      <p:cxnSp>
        <p:nvCxnSpPr>
          <p:cNvPr id="3" name="Straight Connector 2"/>
          <p:cNvCxnSpPr/>
          <p:nvPr userDrawn="1"/>
        </p:nvCxnSpPr>
        <p:spPr>
          <a:xfrm flipV="1">
            <a:off x="3048000" y="696244"/>
            <a:ext cx="0" cy="4152848"/>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6096000" y="696244"/>
            <a:ext cx="0" cy="4152848"/>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flipH="1">
            <a:off x="0" y="2800350"/>
            <a:ext cx="9144000" cy="0"/>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203834" y="4160454"/>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2" name="Text Placeholder 2"/>
          <p:cNvSpPr>
            <a:spLocks noGrp="1"/>
          </p:cNvSpPr>
          <p:nvPr>
            <p:ph type="body" sz="quarter" idx="15" hasCustomPrompt="1"/>
          </p:nvPr>
        </p:nvSpPr>
        <p:spPr>
          <a:xfrm>
            <a:off x="3298016" y="4160454"/>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6325696" y="4160454"/>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077747"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5" name="Picture Placeholder 16"/>
          <p:cNvSpPr>
            <a:spLocks noGrp="1"/>
          </p:cNvSpPr>
          <p:nvPr>
            <p:ph type="pic" sz="quarter" idx="18"/>
          </p:nvPr>
        </p:nvSpPr>
        <p:spPr>
          <a:xfrm>
            <a:off x="4229656"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6" name="Picture Placeholder 16"/>
          <p:cNvSpPr>
            <a:spLocks noGrp="1"/>
          </p:cNvSpPr>
          <p:nvPr>
            <p:ph type="pic" sz="quarter" idx="19"/>
          </p:nvPr>
        </p:nvSpPr>
        <p:spPr>
          <a:xfrm>
            <a:off x="7300748"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7" name="Picture Placeholder 16"/>
          <p:cNvSpPr>
            <a:spLocks noGrp="1"/>
          </p:cNvSpPr>
          <p:nvPr>
            <p:ph type="pic" sz="quarter" idx="20"/>
          </p:nvPr>
        </p:nvSpPr>
        <p:spPr>
          <a:xfrm>
            <a:off x="7300748" y="2948418"/>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8" name="Picture Placeholder 16"/>
          <p:cNvSpPr>
            <a:spLocks noGrp="1"/>
          </p:cNvSpPr>
          <p:nvPr>
            <p:ph type="pic" sz="quarter" idx="21"/>
          </p:nvPr>
        </p:nvSpPr>
        <p:spPr>
          <a:xfrm>
            <a:off x="4229656" y="2948418"/>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9" name="Picture Placeholder 16"/>
          <p:cNvSpPr>
            <a:spLocks noGrp="1"/>
          </p:cNvSpPr>
          <p:nvPr>
            <p:ph type="pic" sz="quarter" idx="22"/>
          </p:nvPr>
        </p:nvSpPr>
        <p:spPr>
          <a:xfrm>
            <a:off x="1077747" y="2948418"/>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20" name="Text Placeholder 23"/>
          <p:cNvSpPr>
            <a:spLocks noGrp="1"/>
          </p:cNvSpPr>
          <p:nvPr>
            <p:ph type="body" sz="quarter" idx="23" hasCustomPrompt="1"/>
          </p:nvPr>
        </p:nvSpPr>
        <p:spPr>
          <a:xfrm>
            <a:off x="205098" y="173694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298455" y="173694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301098" y="173694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6319240" y="379688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4" name="Text Placeholder 23"/>
          <p:cNvSpPr>
            <a:spLocks noGrp="1"/>
          </p:cNvSpPr>
          <p:nvPr>
            <p:ph type="body" sz="quarter" idx="27" hasCustomPrompt="1"/>
          </p:nvPr>
        </p:nvSpPr>
        <p:spPr>
          <a:xfrm>
            <a:off x="3298453" y="379688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96024" y="379688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Tree>
    <p:extLst>
      <p:ext uri="{BB962C8B-B14F-4D97-AF65-F5344CB8AC3E}">
        <p14:creationId xmlns:p14="http://schemas.microsoft.com/office/powerpoint/2010/main" val="225827280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7"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4" y="-11545"/>
            <a:ext cx="2338293" cy="5173578"/>
          </a:xfrm>
          <a:prstGeom prst="rect">
            <a:avLst/>
          </a:prstGeom>
        </p:spPr>
      </p:pic>
      <p:sp>
        <p:nvSpPr>
          <p:cNvPr id="7" name="Text Placeholder 12"/>
          <p:cNvSpPr>
            <a:spLocks noGrp="1"/>
          </p:cNvSpPr>
          <p:nvPr>
            <p:ph type="body" sz="quarter" idx="13" hasCustomPrompt="1"/>
          </p:nvPr>
        </p:nvSpPr>
        <p:spPr>
          <a:xfrm>
            <a:off x="872407" y="4011224"/>
            <a:ext cx="5014975" cy="647100"/>
          </a:xfrm>
          <a:prstGeom prst="rect">
            <a:avLst/>
          </a:prstGeom>
          <a:solidFill>
            <a:srgbClr val="2FC2D9"/>
          </a:solidFill>
        </p:spPr>
        <p:txBody>
          <a:bodyPr wrap="none" lIns="137156" tIns="27431" rIns="137156" bIns="34289">
            <a:noAutofit/>
          </a:bodyPr>
          <a:lstStyle>
            <a:lvl1pPr marL="0" indent="0">
              <a:buNone/>
              <a:defRPr sz="3800" b="0" i="0" cap="all" baseline="0">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7" y="3421583"/>
            <a:ext cx="3688427" cy="647100"/>
          </a:xfrm>
          <a:prstGeom prst="rect">
            <a:avLst/>
          </a:prstGeom>
          <a:solidFill>
            <a:srgbClr val="2FC2D9"/>
          </a:solidFill>
        </p:spPr>
        <p:txBody>
          <a:bodyPr wrap="none" lIns="137156" tIns="27431" rIns="137156" bIns="34289">
            <a:noAutofit/>
          </a:bodyPr>
          <a:lstStyle>
            <a:lvl1pPr marL="0" indent="0">
              <a:buNone/>
              <a:defRPr sz="3800" b="0" i="0" cap="all" baseline="0">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7" y="2869953"/>
            <a:ext cx="5285757" cy="647100"/>
          </a:xfrm>
          <a:prstGeom prst="rect">
            <a:avLst/>
          </a:prstGeom>
          <a:solidFill>
            <a:srgbClr val="2FC2D9"/>
          </a:solidFill>
          <a:ln>
            <a:noFill/>
          </a:ln>
          <a:effectLst/>
        </p:spPr>
        <p:txBody>
          <a:bodyPr wrap="none" lIns="137156" tIns="27431" rIns="137156" bIns="34289" anchor="t">
            <a:noAutofit/>
          </a:bodyPr>
          <a:lstStyle>
            <a:lvl1pPr algn="l">
              <a:defRPr sz="3800" b="0" i="0" cap="all" baseline="0">
                <a:solidFill>
                  <a:srgbClr val="FFFFFF"/>
                </a:solidFill>
                <a:latin typeface="Arial Black"/>
              </a:defRPr>
            </a:lvl1pPr>
          </a:lstStyle>
          <a:p>
            <a:r>
              <a:rPr lang="en-US" dirty="0" smtClean="0"/>
              <a:t>Type line 1 here</a:t>
            </a:r>
            <a:endParaRPr lang="en-US" dirty="0"/>
          </a:p>
        </p:txBody>
      </p:sp>
      <p:sp>
        <p:nvSpPr>
          <p:cNvPr id="8" name="Text Placeholder 13"/>
          <p:cNvSpPr txBox="1">
            <a:spLocks/>
          </p:cNvSpPr>
          <p:nvPr userDrawn="1"/>
        </p:nvSpPr>
        <p:spPr>
          <a:xfrm>
            <a:off x="781357" y="2496460"/>
            <a:ext cx="6488113" cy="692498"/>
          </a:xfrm>
          <a:prstGeom prst="rect">
            <a:avLst/>
          </a:prstGeom>
        </p:spPr>
        <p:txBody>
          <a:bodyPr lIns="68579" tIns="34289" rIns="68579" bIns="34289"/>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31" y="2457129"/>
            <a:ext cx="4026133" cy="288539"/>
          </a:xfrm>
          <a:prstGeom prst="rect">
            <a:avLst/>
          </a:prstGeom>
          <a:solidFill>
            <a:schemeClr val="accent2"/>
          </a:solidFill>
        </p:spPr>
        <p:txBody>
          <a:bodyPr vert="horz" wrap="none" lIns="182876" tIns="34289" rIns="182876" bIns="34289">
            <a:spAutoFit/>
          </a:bodyPr>
          <a:lstStyle>
            <a:lvl1pPr marL="0" indent="0">
              <a:buNone/>
              <a:defRPr sz="1400" cap="all">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1743905991"/>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Executive Grid">
    <p:spTree>
      <p:nvGrpSpPr>
        <p:cNvPr id="1" name=""/>
        <p:cNvGrpSpPr/>
        <p:nvPr/>
      </p:nvGrpSpPr>
      <p:grpSpPr>
        <a:xfrm>
          <a:off x="0" y="0"/>
          <a:ext cx="0" cy="0"/>
          <a:chOff x="0" y="0"/>
          <a:chExt cx="0" cy="0"/>
        </a:xfrm>
      </p:grpSpPr>
      <p:cxnSp>
        <p:nvCxnSpPr>
          <p:cNvPr id="4" name="Straight Connector 3"/>
          <p:cNvCxnSpPr/>
          <p:nvPr userDrawn="1"/>
        </p:nvCxnSpPr>
        <p:spPr>
          <a:xfrm flipH="1" flipV="1">
            <a:off x="4616828" y="2805209"/>
            <a:ext cx="18675" cy="20506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1374114" y="4160454"/>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5308256" y="4160454"/>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175672" y="882572"/>
            <a:ext cx="696663" cy="696663"/>
          </a:xfrm>
          <a:prstGeom prst="ellipse">
            <a:avLst/>
          </a:prstGeom>
        </p:spPr>
        <p:txBody>
          <a:bodyPr vert="horz"/>
          <a:lstStyle>
            <a:lvl1pPr marL="0" indent="0" algn="ctr">
              <a:buNone/>
              <a:defRPr sz="700"/>
            </a:lvl1pPr>
          </a:lstStyle>
          <a:p>
            <a:endParaRPr lang="en-US" dirty="0"/>
          </a:p>
        </p:txBody>
      </p:sp>
      <p:sp>
        <p:nvSpPr>
          <p:cNvPr id="15" name="Picture Placeholder 16"/>
          <p:cNvSpPr>
            <a:spLocks noGrp="1"/>
          </p:cNvSpPr>
          <p:nvPr>
            <p:ph type="pic" sz="quarter" idx="18"/>
          </p:nvPr>
        </p:nvSpPr>
        <p:spPr>
          <a:xfrm>
            <a:off x="4229660" y="882572"/>
            <a:ext cx="696663" cy="696663"/>
          </a:xfrm>
          <a:prstGeom prst="ellipse">
            <a:avLst/>
          </a:prstGeom>
        </p:spPr>
        <p:txBody>
          <a:bodyPr vert="horz"/>
          <a:lstStyle>
            <a:lvl1pPr marL="0" indent="0" algn="ctr">
              <a:buNone/>
              <a:defRPr sz="700"/>
            </a:lvl1pPr>
          </a:lstStyle>
          <a:p>
            <a:endParaRPr lang="en-US" dirty="0"/>
          </a:p>
        </p:txBody>
      </p:sp>
      <p:sp>
        <p:nvSpPr>
          <p:cNvPr id="16" name="Picture Placeholder 16"/>
          <p:cNvSpPr>
            <a:spLocks noGrp="1"/>
          </p:cNvSpPr>
          <p:nvPr>
            <p:ph type="pic" sz="quarter" idx="19"/>
          </p:nvPr>
        </p:nvSpPr>
        <p:spPr>
          <a:xfrm>
            <a:off x="7300751" y="882572"/>
            <a:ext cx="696663" cy="696663"/>
          </a:xfrm>
          <a:prstGeom prst="ellipse">
            <a:avLst/>
          </a:prstGeom>
        </p:spPr>
        <p:txBody>
          <a:bodyPr vert="horz"/>
          <a:lstStyle>
            <a:lvl1pPr marL="0" indent="0" algn="ctr">
              <a:buNone/>
              <a:defRPr sz="700"/>
            </a:lvl1pPr>
          </a:lstStyle>
          <a:p>
            <a:endParaRPr lang="en-US" dirty="0"/>
          </a:p>
        </p:txBody>
      </p:sp>
      <p:sp>
        <p:nvSpPr>
          <p:cNvPr id="17" name="Picture Placeholder 16"/>
          <p:cNvSpPr>
            <a:spLocks noGrp="1"/>
          </p:cNvSpPr>
          <p:nvPr>
            <p:ph type="pic" sz="quarter" idx="20"/>
          </p:nvPr>
        </p:nvSpPr>
        <p:spPr>
          <a:xfrm>
            <a:off x="6280093" y="2948417"/>
            <a:ext cx="696663" cy="696663"/>
          </a:xfrm>
          <a:prstGeom prst="ellipse">
            <a:avLst/>
          </a:prstGeom>
        </p:spPr>
        <p:txBody>
          <a:bodyPr vert="horz"/>
          <a:lstStyle>
            <a:lvl1pPr marL="0" indent="0" algn="ctr">
              <a:buNone/>
              <a:defRPr sz="700"/>
            </a:lvl1pPr>
          </a:lstStyle>
          <a:p>
            <a:endParaRPr lang="en-US" dirty="0"/>
          </a:p>
        </p:txBody>
      </p:sp>
      <p:sp>
        <p:nvSpPr>
          <p:cNvPr id="19" name="Picture Placeholder 16"/>
          <p:cNvSpPr>
            <a:spLocks noGrp="1"/>
          </p:cNvSpPr>
          <p:nvPr>
            <p:ph type="pic" sz="quarter" idx="22"/>
          </p:nvPr>
        </p:nvSpPr>
        <p:spPr>
          <a:xfrm>
            <a:off x="2345951" y="2948417"/>
            <a:ext cx="696663" cy="696663"/>
          </a:xfrm>
          <a:prstGeom prst="ellipse">
            <a:avLst/>
          </a:prstGeom>
        </p:spPr>
        <p:txBody>
          <a:bodyPr vert="horz"/>
          <a:lstStyle>
            <a:lvl1pPr marL="0" indent="0" algn="ctr">
              <a:buNone/>
              <a:defRPr sz="700"/>
            </a:lvl1pPr>
          </a:lstStyle>
          <a:p>
            <a:endParaRPr lang="en-US" dirty="0"/>
          </a:p>
        </p:txBody>
      </p:sp>
      <p:sp>
        <p:nvSpPr>
          <p:cNvPr id="20" name="Text Placeholder 23"/>
          <p:cNvSpPr>
            <a:spLocks noGrp="1"/>
          </p:cNvSpPr>
          <p:nvPr>
            <p:ph type="body" sz="quarter" idx="23" hasCustomPrompt="1"/>
          </p:nvPr>
        </p:nvSpPr>
        <p:spPr>
          <a:xfrm>
            <a:off x="427185"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528787"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531432"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5531606" y="3761314"/>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597464" y="3761314"/>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29" name="Straight Connector 28"/>
          <p:cNvCxnSpPr/>
          <p:nvPr userDrawn="1"/>
        </p:nvCxnSpPr>
        <p:spPr>
          <a:xfrm flipV="1">
            <a:off x="6133630" y="667929"/>
            <a:ext cx="0" cy="21260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024670" y="667929"/>
            <a:ext cx="0" cy="21260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4962058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rid Layout_ 4 Box">
    <p:spTree>
      <p:nvGrpSpPr>
        <p:cNvPr id="1" name=""/>
        <p:cNvGrpSpPr/>
        <p:nvPr/>
      </p:nvGrpSpPr>
      <p:grpSpPr>
        <a:xfrm>
          <a:off x="0" y="0"/>
          <a:ext cx="0" cy="0"/>
          <a:chOff x="0" y="0"/>
          <a:chExt cx="0" cy="0"/>
        </a:xfrm>
      </p:grpSpPr>
      <p:cxnSp>
        <p:nvCxnSpPr>
          <p:cNvPr id="4" name="Straight Connector 3"/>
          <p:cNvCxnSpPr/>
          <p:nvPr userDrawn="1"/>
        </p:nvCxnSpPr>
        <p:spPr>
          <a:xfrm flipH="1">
            <a:off x="0" y="1605312"/>
            <a:ext cx="5638800" cy="2451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13" hasCustomPrompt="1"/>
          </p:nvPr>
        </p:nvSpPr>
        <p:spPr>
          <a:xfrm>
            <a:off x="5835247" y="1434166"/>
            <a:ext cx="3136035" cy="275054"/>
          </a:xfrm>
          <a:prstGeom prst="rect">
            <a:avLst/>
          </a:prstGeom>
        </p:spPr>
        <p:txBody>
          <a:bodyPr vert="horz"/>
          <a:lstStyle>
            <a:lvl1pPr marL="0" indent="0" algn="l">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15" name="Text Placeholder 23"/>
          <p:cNvSpPr>
            <a:spLocks noGrp="1"/>
          </p:cNvSpPr>
          <p:nvPr>
            <p:ph type="body" sz="quarter" idx="23" hasCustomPrompt="1"/>
          </p:nvPr>
        </p:nvSpPr>
        <p:spPr>
          <a:xfrm>
            <a:off x="284945" y="888574"/>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Text Placeholder 23"/>
          <p:cNvSpPr>
            <a:spLocks noGrp="1"/>
          </p:cNvSpPr>
          <p:nvPr>
            <p:ph type="body" sz="quarter" idx="25" hasCustomPrompt="1"/>
          </p:nvPr>
        </p:nvSpPr>
        <p:spPr>
          <a:xfrm>
            <a:off x="5830392" y="888574"/>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8" name="Text Placeholder 23"/>
          <p:cNvSpPr>
            <a:spLocks noGrp="1"/>
          </p:cNvSpPr>
          <p:nvPr>
            <p:ph type="body" sz="quarter" idx="26" hasCustomPrompt="1"/>
          </p:nvPr>
        </p:nvSpPr>
        <p:spPr>
          <a:xfrm>
            <a:off x="5836406" y="2771302"/>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9" name="Text Placeholder 23"/>
          <p:cNvSpPr>
            <a:spLocks noGrp="1"/>
          </p:cNvSpPr>
          <p:nvPr>
            <p:ph type="body" sz="quarter" idx="28" hasCustomPrompt="1"/>
          </p:nvPr>
        </p:nvSpPr>
        <p:spPr>
          <a:xfrm>
            <a:off x="286824" y="1942672"/>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20" name="Straight Connector 19"/>
          <p:cNvCxnSpPr/>
          <p:nvPr userDrawn="1"/>
        </p:nvCxnSpPr>
        <p:spPr>
          <a:xfrm flipV="1">
            <a:off x="5645950" y="667928"/>
            <a:ext cx="0" cy="418855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25" name="Text Placeholder 2"/>
          <p:cNvSpPr>
            <a:spLocks noGrp="1"/>
          </p:cNvSpPr>
          <p:nvPr>
            <p:ph type="body" sz="quarter" idx="29" hasCustomPrompt="1"/>
          </p:nvPr>
        </p:nvSpPr>
        <p:spPr>
          <a:xfrm>
            <a:off x="5835247" y="1212990"/>
            <a:ext cx="3136035" cy="250050"/>
          </a:xfrm>
          <a:prstGeom prst="rect">
            <a:avLst/>
          </a:prstGeom>
        </p:spPr>
        <p:txBody>
          <a:bodyPr vert="horz" anchor="t"/>
          <a:lstStyle>
            <a:lvl1pPr marL="0" indent="0" algn="l">
              <a:buNone/>
              <a:defRPr sz="1400" cap="all">
                <a:solidFill>
                  <a:schemeClr val="tx1"/>
                </a:solidFill>
                <a:latin typeface="Arial Black"/>
                <a:cs typeface="Arial Black"/>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26" name="Text Placeholder 2"/>
          <p:cNvSpPr>
            <a:spLocks noGrp="1"/>
          </p:cNvSpPr>
          <p:nvPr>
            <p:ph type="body" sz="quarter" idx="30" hasCustomPrompt="1"/>
          </p:nvPr>
        </p:nvSpPr>
        <p:spPr>
          <a:xfrm>
            <a:off x="5835247" y="1921138"/>
            <a:ext cx="3136035" cy="275054"/>
          </a:xfrm>
          <a:prstGeom prst="rect">
            <a:avLst/>
          </a:prstGeom>
        </p:spPr>
        <p:txBody>
          <a:bodyPr vert="horz"/>
          <a:lstStyle>
            <a:lvl1pPr marL="0" indent="0" algn="l">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27" name="Text Placeholder 2"/>
          <p:cNvSpPr>
            <a:spLocks noGrp="1"/>
          </p:cNvSpPr>
          <p:nvPr>
            <p:ph type="body" sz="quarter" idx="31" hasCustomPrompt="1"/>
          </p:nvPr>
        </p:nvSpPr>
        <p:spPr>
          <a:xfrm>
            <a:off x="5835247" y="1710121"/>
            <a:ext cx="3136035" cy="250050"/>
          </a:xfrm>
          <a:prstGeom prst="rect">
            <a:avLst/>
          </a:prstGeom>
        </p:spPr>
        <p:txBody>
          <a:bodyPr vert="horz"/>
          <a:lstStyle>
            <a:lvl1pPr marL="0" indent="0" algn="l">
              <a:buNone/>
              <a:defRPr sz="1400" cap="all">
                <a:solidFill>
                  <a:schemeClr val="tx1"/>
                </a:solidFill>
                <a:latin typeface="Arial Black"/>
                <a:cs typeface="Arial Black"/>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28" name="Text Placeholder 2"/>
          <p:cNvSpPr>
            <a:spLocks noGrp="1"/>
          </p:cNvSpPr>
          <p:nvPr>
            <p:ph type="body" sz="quarter" idx="32" hasCustomPrompt="1"/>
          </p:nvPr>
        </p:nvSpPr>
        <p:spPr>
          <a:xfrm>
            <a:off x="5835247" y="2401492"/>
            <a:ext cx="3136035" cy="275054"/>
          </a:xfrm>
          <a:prstGeom prst="rect">
            <a:avLst/>
          </a:prstGeom>
        </p:spPr>
        <p:txBody>
          <a:bodyPr vert="horz"/>
          <a:lstStyle>
            <a:lvl1pPr marL="0" indent="0" algn="l">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29" name="Text Placeholder 2"/>
          <p:cNvSpPr>
            <a:spLocks noGrp="1"/>
          </p:cNvSpPr>
          <p:nvPr>
            <p:ph type="body" sz="quarter" idx="33" hasCustomPrompt="1"/>
          </p:nvPr>
        </p:nvSpPr>
        <p:spPr>
          <a:xfrm>
            <a:off x="5835247" y="2198037"/>
            <a:ext cx="3136035" cy="250050"/>
          </a:xfrm>
          <a:prstGeom prst="rect">
            <a:avLst/>
          </a:prstGeom>
        </p:spPr>
        <p:txBody>
          <a:bodyPr vert="horz"/>
          <a:lstStyle>
            <a:lvl1pPr marL="0" indent="0" algn="l">
              <a:buNone/>
              <a:defRPr sz="1400" cap="all">
                <a:solidFill>
                  <a:schemeClr val="tx1"/>
                </a:solidFill>
                <a:latin typeface="Arial Black"/>
                <a:cs typeface="Arial Black"/>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34" name="Chart Placeholder 33"/>
          <p:cNvSpPr>
            <a:spLocks noGrp="1"/>
          </p:cNvSpPr>
          <p:nvPr>
            <p:ph type="chart" sz="quarter" idx="34"/>
          </p:nvPr>
        </p:nvSpPr>
        <p:spPr>
          <a:xfrm>
            <a:off x="5832477" y="3156859"/>
            <a:ext cx="3138805" cy="1578338"/>
          </a:xfrm>
          <a:prstGeom prst="rect">
            <a:avLst/>
          </a:prstGeom>
        </p:spPr>
        <p:txBody>
          <a:bodyPr vert="horz"/>
          <a:lstStyle>
            <a:lvl1pPr marL="0" indent="0">
              <a:buNone/>
              <a:defRPr/>
            </a:lvl1pPr>
          </a:lstStyle>
          <a:p>
            <a:endParaRPr lang="en-US" dirty="0"/>
          </a:p>
        </p:txBody>
      </p:sp>
      <p:sp>
        <p:nvSpPr>
          <p:cNvPr id="35" name="Chart Placeholder 33"/>
          <p:cNvSpPr>
            <a:spLocks noGrp="1"/>
          </p:cNvSpPr>
          <p:nvPr>
            <p:ph type="chart" sz="quarter" idx="35"/>
          </p:nvPr>
        </p:nvSpPr>
        <p:spPr>
          <a:xfrm>
            <a:off x="264797" y="2346961"/>
            <a:ext cx="5241925" cy="2357120"/>
          </a:xfrm>
          <a:prstGeom prst="rect">
            <a:avLst/>
          </a:prstGeom>
        </p:spPr>
        <p:txBody>
          <a:bodyPr vert="horz"/>
          <a:lstStyle>
            <a:lvl1pPr marL="0" indent="0">
              <a:buNone/>
              <a:defRPr/>
            </a:lvl1pPr>
          </a:lstStyle>
          <a:p>
            <a:endParaRPr lang="en-US" dirty="0"/>
          </a:p>
        </p:txBody>
      </p:sp>
      <p:sp>
        <p:nvSpPr>
          <p:cNvPr id="36" name="Text Placeholder 2"/>
          <p:cNvSpPr>
            <a:spLocks noGrp="1"/>
          </p:cNvSpPr>
          <p:nvPr>
            <p:ph type="body" sz="quarter" idx="36" hasCustomPrompt="1"/>
          </p:nvPr>
        </p:nvSpPr>
        <p:spPr>
          <a:xfrm>
            <a:off x="298044" y="1212990"/>
            <a:ext cx="5178196" cy="250050"/>
          </a:xfrm>
          <a:prstGeom prst="rect">
            <a:avLst/>
          </a:prstGeom>
        </p:spPr>
        <p:txBody>
          <a:bodyPr vert="horz"/>
          <a:lstStyle>
            <a:lvl1pPr marL="0" indent="0" algn="l">
              <a:buNone/>
              <a:defRPr sz="1400" cap="all">
                <a:solidFill>
                  <a:schemeClr val="tx1"/>
                </a:solidFill>
                <a:latin typeface="Arial Black"/>
                <a:cs typeface="Arial Black"/>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endParaRPr lang="en-US" dirty="0" smtClean="0"/>
          </a:p>
        </p:txBody>
      </p:sp>
      <p:cxnSp>
        <p:nvCxnSpPr>
          <p:cNvPr id="37" name="Straight Connector 36"/>
          <p:cNvCxnSpPr/>
          <p:nvPr userDrawn="1"/>
        </p:nvCxnSpPr>
        <p:spPr>
          <a:xfrm flipH="1" flipV="1">
            <a:off x="5647524" y="2718379"/>
            <a:ext cx="3496476" cy="450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383385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79" tIns="34289" rIns="68579" bIns="34289" rtlCol="0">
            <a:normAutofit/>
          </a:bodyPr>
          <a:lstStyle>
            <a:lvl1pPr marL="130299" marR="0" indent="-130299" algn="l" defTabSz="342892"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199" indent="-214308">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878639200"/>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ient Logos">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6" name="Picture Placeholder 5"/>
          <p:cNvSpPr>
            <a:spLocks noGrp="1"/>
          </p:cNvSpPr>
          <p:nvPr>
            <p:ph type="pic" sz="quarter" idx="11" hasCustomPrompt="1"/>
          </p:nvPr>
        </p:nvSpPr>
        <p:spPr>
          <a:xfrm>
            <a:off x="357188"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7" name="Picture Placeholder 5"/>
          <p:cNvSpPr>
            <a:spLocks noGrp="1"/>
          </p:cNvSpPr>
          <p:nvPr>
            <p:ph type="pic" sz="quarter" idx="12" hasCustomPrompt="1"/>
          </p:nvPr>
        </p:nvSpPr>
        <p:spPr>
          <a:xfrm>
            <a:off x="368733"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8" name="Picture Placeholder 5"/>
          <p:cNvSpPr>
            <a:spLocks noGrp="1"/>
          </p:cNvSpPr>
          <p:nvPr>
            <p:ph type="pic" sz="quarter" idx="13" hasCustomPrompt="1"/>
          </p:nvPr>
        </p:nvSpPr>
        <p:spPr>
          <a:xfrm>
            <a:off x="357188" y="3691105"/>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9" name="Picture Placeholder 5"/>
          <p:cNvSpPr>
            <a:spLocks noGrp="1"/>
          </p:cNvSpPr>
          <p:nvPr>
            <p:ph type="pic" sz="quarter" idx="14" hasCustomPrompt="1"/>
          </p:nvPr>
        </p:nvSpPr>
        <p:spPr>
          <a:xfrm>
            <a:off x="3312831"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0" name="Picture Placeholder 5"/>
          <p:cNvSpPr>
            <a:spLocks noGrp="1"/>
          </p:cNvSpPr>
          <p:nvPr>
            <p:ph type="pic" sz="quarter" idx="15" hasCustomPrompt="1"/>
          </p:nvPr>
        </p:nvSpPr>
        <p:spPr>
          <a:xfrm>
            <a:off x="3324376"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1" name="Picture Placeholder 5"/>
          <p:cNvSpPr>
            <a:spLocks noGrp="1"/>
          </p:cNvSpPr>
          <p:nvPr>
            <p:ph type="pic" sz="quarter" idx="16" hasCustomPrompt="1"/>
          </p:nvPr>
        </p:nvSpPr>
        <p:spPr>
          <a:xfrm>
            <a:off x="3312831" y="3691105"/>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2" name="Picture Placeholder 5"/>
          <p:cNvSpPr>
            <a:spLocks noGrp="1"/>
          </p:cNvSpPr>
          <p:nvPr>
            <p:ph type="pic" sz="quarter" idx="17" hasCustomPrompt="1"/>
          </p:nvPr>
        </p:nvSpPr>
        <p:spPr>
          <a:xfrm>
            <a:off x="6268462"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3" name="Picture Placeholder 5"/>
          <p:cNvSpPr>
            <a:spLocks noGrp="1"/>
          </p:cNvSpPr>
          <p:nvPr>
            <p:ph type="pic" sz="quarter" idx="18" hasCustomPrompt="1"/>
          </p:nvPr>
        </p:nvSpPr>
        <p:spPr>
          <a:xfrm>
            <a:off x="6280007"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4" name="Picture Placeholder 5"/>
          <p:cNvSpPr>
            <a:spLocks noGrp="1"/>
          </p:cNvSpPr>
          <p:nvPr>
            <p:ph type="pic" sz="quarter" idx="19" hasCustomPrompt="1"/>
          </p:nvPr>
        </p:nvSpPr>
        <p:spPr>
          <a:xfrm>
            <a:off x="6268462" y="3691105"/>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Tree>
    <p:extLst>
      <p:ext uri="{BB962C8B-B14F-4D97-AF65-F5344CB8AC3E}">
        <p14:creationId xmlns:p14="http://schemas.microsoft.com/office/powerpoint/2010/main" val="272177861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9"/>
          </p:nvPr>
        </p:nvSpPr>
        <p:spPr>
          <a:xfrm>
            <a:off x="0" y="0"/>
            <a:ext cx="9144000" cy="5143500"/>
          </a:xfrm>
          <a:prstGeom prst="rect">
            <a:avLst/>
          </a:prstGeom>
        </p:spPr>
        <p:txBody>
          <a:bodyPr vert="horz" anchor="t"/>
          <a:lstStyle>
            <a:lvl1pPr marL="0" indent="0" algn="ctr">
              <a:buNone/>
              <a:defRPr baseline="0"/>
            </a:lvl1pPr>
          </a:lstStyle>
          <a:p>
            <a:endParaRPr lang="en-US" dirty="0" smtClean="0"/>
          </a:p>
          <a:p>
            <a:r>
              <a:rPr lang="en-US" dirty="0" smtClean="0"/>
              <a:t>Background Image</a:t>
            </a:r>
            <a:endParaRPr lang="en-US" dirty="0"/>
          </a:p>
        </p:txBody>
      </p:sp>
      <p:sp>
        <p:nvSpPr>
          <p:cNvPr id="6" name="Text Placeholder 4"/>
          <p:cNvSpPr>
            <a:spLocks noGrp="1"/>
          </p:cNvSpPr>
          <p:nvPr>
            <p:ph type="body" sz="quarter" idx="15" hasCustomPrompt="1"/>
          </p:nvPr>
        </p:nvSpPr>
        <p:spPr>
          <a:xfrm>
            <a:off x="631825" y="1556686"/>
            <a:ext cx="6910388" cy="525785"/>
          </a:xfrm>
          <a:prstGeom prst="rect">
            <a:avLst/>
          </a:prstGeom>
        </p:spPr>
        <p:txBody>
          <a:bodyPr lIns="0" tIns="0" rIns="0" bIns="0">
            <a:spAutoFit/>
          </a:bodyPr>
          <a:lstStyle>
            <a:lvl1pPr marL="0" indent="0">
              <a:lnSpc>
                <a:spcPct val="80000"/>
              </a:lnSpc>
              <a:spcBef>
                <a:spcPts val="0"/>
              </a:spcBef>
              <a:buNone/>
              <a:defRPr sz="4100"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
        <p:nvSpPr>
          <p:cNvPr id="10" name="Text Placeholder 7"/>
          <p:cNvSpPr>
            <a:spLocks noGrp="1"/>
          </p:cNvSpPr>
          <p:nvPr>
            <p:ph type="body" sz="quarter" idx="16" hasCustomPrompt="1"/>
          </p:nvPr>
        </p:nvSpPr>
        <p:spPr>
          <a:xfrm>
            <a:off x="631829" y="3340102"/>
            <a:ext cx="6488113" cy="369332"/>
          </a:xfrm>
          <a:prstGeom prst="rect">
            <a:avLst/>
          </a:prstGeom>
        </p:spPr>
        <p:txBody>
          <a:bodyPr lIns="0" rIns="0">
            <a:spAutoFit/>
          </a:bodyPr>
          <a:lstStyle>
            <a:lvl1pPr marL="0" indent="0">
              <a:lnSpc>
                <a:spcPct val="100000"/>
              </a:lnSpc>
              <a:spcBef>
                <a:spcPts val="0"/>
              </a:spcBef>
              <a:buFontTx/>
              <a:buNone/>
              <a:defRPr sz="1800">
                <a:solidFill>
                  <a:schemeClr val="bg1"/>
                </a:solidFill>
                <a:latin typeface="Arial Black"/>
                <a:cs typeface="Arial Black"/>
              </a:defRPr>
            </a:lvl1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31825" y="4094614"/>
            <a:ext cx="3649662" cy="369332"/>
          </a:xfrm>
          <a:prstGeom prst="rect">
            <a:avLst/>
          </a:prstGeom>
        </p:spPr>
        <p:txBody>
          <a:bodyPr lIns="0" rIns="0">
            <a:spAutoFit/>
          </a:bodyPr>
          <a:lstStyle>
            <a:lvl1pPr marL="0" indent="0">
              <a:buNone/>
              <a:defRPr sz="1800" baseline="0">
                <a:solidFill>
                  <a:schemeClr val="accent2"/>
                </a:solidFill>
              </a:defRPr>
            </a:lvl1pPr>
          </a:lstStyle>
          <a:p>
            <a:pPr lvl="0"/>
            <a:r>
              <a:rPr lang="en-US" dirty="0" smtClean="0"/>
              <a:t>MONTH DATE, YEAR</a:t>
            </a:r>
            <a:endParaRPr lang="en-US" dirty="0"/>
          </a:p>
        </p:txBody>
      </p:sp>
      <p:sp>
        <p:nvSpPr>
          <p:cNvPr id="12" name="Picture Placeholder 2"/>
          <p:cNvSpPr>
            <a:spLocks noGrp="1"/>
          </p:cNvSpPr>
          <p:nvPr>
            <p:ph type="pic" sz="quarter" idx="18" hasCustomPrompt="1"/>
          </p:nvPr>
        </p:nvSpPr>
        <p:spPr>
          <a:xfrm>
            <a:off x="627880" y="378621"/>
            <a:ext cx="1243502" cy="343678"/>
          </a:xfrm>
          <a:prstGeom prst="rect">
            <a:avLst/>
          </a:prstGeom>
        </p:spPr>
        <p:txBody>
          <a:bodyPr vert="horz" lIns="68579" tIns="34289" rIns="68579" bIns="34289"/>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401818035"/>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 Horizontal Sections">
    <p:spTree>
      <p:nvGrpSpPr>
        <p:cNvPr id="1" name=""/>
        <p:cNvGrpSpPr/>
        <p:nvPr/>
      </p:nvGrpSpPr>
      <p:grpSpPr>
        <a:xfrm>
          <a:off x="0" y="0"/>
          <a:ext cx="0" cy="0"/>
          <a:chOff x="0" y="0"/>
          <a:chExt cx="0" cy="0"/>
        </a:xfrm>
      </p:grpSpPr>
      <p:sp>
        <p:nvSpPr>
          <p:cNvPr id="9" name="Text Placeholder 23"/>
          <p:cNvSpPr>
            <a:spLocks noGrp="1"/>
          </p:cNvSpPr>
          <p:nvPr>
            <p:ph type="body" sz="quarter" idx="17" hasCustomPrompt="1"/>
          </p:nvPr>
        </p:nvSpPr>
        <p:spPr>
          <a:xfrm>
            <a:off x="406400" y="1097279"/>
            <a:ext cx="2249412" cy="528321"/>
          </a:xfrm>
          <a:prstGeom prst="rect">
            <a:avLst/>
          </a:prstGeom>
        </p:spPr>
        <p:txBody>
          <a:bodyPr vert="horz" anchor="ctr" anchorCtr="0">
            <a:noAutofit/>
          </a:bodyPr>
          <a:lstStyle>
            <a:lvl1pPr marL="0" indent="0">
              <a:spcBef>
                <a:spcPts val="0"/>
              </a:spcBef>
              <a:buNone/>
              <a:defRPr sz="1200" cap="all" baseline="0">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17" name="Text Placeholder 16"/>
          <p:cNvSpPr>
            <a:spLocks noGrp="1"/>
          </p:cNvSpPr>
          <p:nvPr>
            <p:ph type="body" sz="quarter" idx="23" hasCustomPrompt="1"/>
          </p:nvPr>
        </p:nvSpPr>
        <p:spPr>
          <a:xfrm>
            <a:off x="3001963" y="1097599"/>
            <a:ext cx="5588000" cy="528002"/>
          </a:xfrm>
          <a:prstGeom prst="rect">
            <a:avLst/>
          </a:prstGeom>
        </p:spPr>
        <p:txBody>
          <a:bodyPr vert="horz" anchor="ctr">
            <a:noAutofit/>
          </a:bodyPr>
          <a:lstStyle>
            <a:lvl1pPr marL="257168" indent="-257168">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0" name="Text Placeholder 23"/>
          <p:cNvSpPr>
            <a:spLocks noGrp="1"/>
          </p:cNvSpPr>
          <p:nvPr>
            <p:ph type="body" sz="quarter" idx="24" hasCustomPrompt="1"/>
          </p:nvPr>
        </p:nvSpPr>
        <p:spPr>
          <a:xfrm>
            <a:off x="406400" y="1828799"/>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1" name="Text Placeholder 16"/>
          <p:cNvSpPr>
            <a:spLocks noGrp="1"/>
          </p:cNvSpPr>
          <p:nvPr>
            <p:ph type="body" sz="quarter" idx="25" hasCustomPrompt="1"/>
          </p:nvPr>
        </p:nvSpPr>
        <p:spPr>
          <a:xfrm>
            <a:off x="3001963" y="1829119"/>
            <a:ext cx="5588000" cy="528002"/>
          </a:xfrm>
          <a:prstGeom prst="rect">
            <a:avLst/>
          </a:prstGeom>
        </p:spPr>
        <p:txBody>
          <a:bodyPr vert="horz" anchor="ctr">
            <a:noAutofit/>
          </a:bodyPr>
          <a:lstStyle>
            <a:lvl1pPr marL="257168" indent="-257168">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3" name="Text Placeholder 23"/>
          <p:cNvSpPr>
            <a:spLocks noGrp="1"/>
          </p:cNvSpPr>
          <p:nvPr>
            <p:ph type="body" sz="quarter" idx="26" hasCustomPrompt="1"/>
          </p:nvPr>
        </p:nvSpPr>
        <p:spPr>
          <a:xfrm>
            <a:off x="406400" y="2550161"/>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4" name="Text Placeholder 16"/>
          <p:cNvSpPr>
            <a:spLocks noGrp="1"/>
          </p:cNvSpPr>
          <p:nvPr>
            <p:ph type="body" sz="quarter" idx="27" hasCustomPrompt="1"/>
          </p:nvPr>
        </p:nvSpPr>
        <p:spPr>
          <a:xfrm>
            <a:off x="3001963" y="2550481"/>
            <a:ext cx="5588000" cy="528002"/>
          </a:xfrm>
          <a:prstGeom prst="rect">
            <a:avLst/>
          </a:prstGeom>
        </p:spPr>
        <p:txBody>
          <a:bodyPr vert="horz" anchor="ctr">
            <a:noAutofit/>
          </a:bodyPr>
          <a:lstStyle>
            <a:lvl1pPr marL="257168" indent="-257168">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cxnSp>
        <p:nvCxnSpPr>
          <p:cNvPr id="25" name="Straight Connector 24"/>
          <p:cNvCxnSpPr/>
          <p:nvPr userDrawn="1"/>
        </p:nvCxnSpPr>
        <p:spPr>
          <a:xfrm flipH="1" flipV="1">
            <a:off x="2794000" y="670564"/>
            <a:ext cx="30480" cy="416559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23"/>
          <p:cNvSpPr>
            <a:spLocks noGrp="1"/>
          </p:cNvSpPr>
          <p:nvPr>
            <p:ph type="body" sz="quarter" idx="28" hasCustomPrompt="1"/>
          </p:nvPr>
        </p:nvSpPr>
        <p:spPr>
          <a:xfrm>
            <a:off x="406400" y="3302000"/>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7" name="Text Placeholder 16"/>
          <p:cNvSpPr>
            <a:spLocks noGrp="1"/>
          </p:cNvSpPr>
          <p:nvPr>
            <p:ph type="body" sz="quarter" idx="29" hasCustomPrompt="1"/>
          </p:nvPr>
        </p:nvSpPr>
        <p:spPr>
          <a:xfrm>
            <a:off x="3001963" y="3302320"/>
            <a:ext cx="5588000" cy="528002"/>
          </a:xfrm>
          <a:prstGeom prst="rect">
            <a:avLst/>
          </a:prstGeom>
        </p:spPr>
        <p:txBody>
          <a:bodyPr vert="horz" anchor="ctr">
            <a:noAutofit/>
          </a:bodyPr>
          <a:lstStyle>
            <a:lvl1pPr marL="257168" indent="-257168">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8" name="Text Placeholder 23"/>
          <p:cNvSpPr>
            <a:spLocks noGrp="1"/>
          </p:cNvSpPr>
          <p:nvPr>
            <p:ph type="body" sz="quarter" idx="30" hasCustomPrompt="1"/>
          </p:nvPr>
        </p:nvSpPr>
        <p:spPr>
          <a:xfrm>
            <a:off x="406400" y="4013201"/>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9" name="Text Placeholder 16"/>
          <p:cNvSpPr>
            <a:spLocks noGrp="1"/>
          </p:cNvSpPr>
          <p:nvPr>
            <p:ph type="body" sz="quarter" idx="31" hasCustomPrompt="1"/>
          </p:nvPr>
        </p:nvSpPr>
        <p:spPr>
          <a:xfrm>
            <a:off x="3001963" y="4013521"/>
            <a:ext cx="5588000" cy="528002"/>
          </a:xfrm>
          <a:prstGeom prst="rect">
            <a:avLst/>
          </a:prstGeom>
        </p:spPr>
        <p:txBody>
          <a:bodyPr vert="horz" anchor="ctr">
            <a:noAutofit/>
          </a:bodyPr>
          <a:lstStyle>
            <a:lvl1pPr marL="257168" indent="-257168">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1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492871166"/>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wards Grid">
    <p:spTree>
      <p:nvGrpSpPr>
        <p:cNvPr id="1" name=""/>
        <p:cNvGrpSpPr/>
        <p:nvPr/>
      </p:nvGrpSpPr>
      <p:grpSpPr>
        <a:xfrm>
          <a:off x="0" y="0"/>
          <a:ext cx="0" cy="0"/>
          <a:chOff x="0" y="0"/>
          <a:chExt cx="0" cy="0"/>
        </a:xfrm>
      </p:grpSpPr>
      <p:cxnSp>
        <p:nvCxnSpPr>
          <p:cNvPr id="4" name="Straight Connector 3"/>
          <p:cNvCxnSpPr/>
          <p:nvPr userDrawn="1"/>
        </p:nvCxnSpPr>
        <p:spPr>
          <a:xfrm flipV="1">
            <a:off x="3048000" y="672206"/>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V="1">
            <a:off x="6096000" y="66450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0" y="278433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 name="Text Placeholder 2"/>
          <p:cNvSpPr>
            <a:spLocks noGrp="1"/>
          </p:cNvSpPr>
          <p:nvPr>
            <p:ph type="body" sz="quarter" idx="11" hasCustomPrompt="1"/>
          </p:nvPr>
        </p:nvSpPr>
        <p:spPr>
          <a:xfrm>
            <a:off x="182882" y="1487023"/>
            <a:ext cx="2661921" cy="1172882"/>
          </a:xfrm>
          <a:prstGeom prst="rect">
            <a:avLst/>
          </a:prstGeom>
        </p:spPr>
        <p:txBody>
          <a:bodyPr vert="horz"/>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9" name="Text Placeholder 2"/>
          <p:cNvSpPr>
            <a:spLocks noGrp="1"/>
          </p:cNvSpPr>
          <p:nvPr>
            <p:ph type="body" sz="quarter" idx="12" hasCustomPrompt="1"/>
          </p:nvPr>
        </p:nvSpPr>
        <p:spPr>
          <a:xfrm>
            <a:off x="3251202" y="1476450"/>
            <a:ext cx="2641601" cy="1184957"/>
          </a:xfrm>
          <a:prstGeom prst="rect">
            <a:avLst/>
          </a:prstGeom>
        </p:spPr>
        <p:txBody>
          <a:bodyPr vert="horz"/>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p:txBody>
      </p:sp>
      <p:sp>
        <p:nvSpPr>
          <p:cNvPr id="10" name="Text Placeholder 2"/>
          <p:cNvSpPr>
            <a:spLocks noGrp="1"/>
          </p:cNvSpPr>
          <p:nvPr>
            <p:ph type="body" sz="quarter" idx="13" hasCustomPrompt="1"/>
          </p:nvPr>
        </p:nvSpPr>
        <p:spPr>
          <a:xfrm>
            <a:off x="6350001" y="1476450"/>
            <a:ext cx="2600960" cy="1184957"/>
          </a:xfrm>
          <a:prstGeom prst="rect">
            <a:avLst/>
          </a:prstGeom>
        </p:spPr>
        <p:txBody>
          <a:bodyPr vert="horz"/>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1" name="Text Placeholder 2"/>
          <p:cNvSpPr>
            <a:spLocks noGrp="1"/>
          </p:cNvSpPr>
          <p:nvPr>
            <p:ph type="body" sz="quarter" idx="14" hasCustomPrompt="1"/>
          </p:nvPr>
        </p:nvSpPr>
        <p:spPr>
          <a:xfrm>
            <a:off x="182882" y="3588256"/>
            <a:ext cx="2661921" cy="1126781"/>
          </a:xfrm>
          <a:prstGeom prst="rect">
            <a:avLst/>
          </a:prstGeom>
        </p:spPr>
        <p:txBody>
          <a:bodyPr vert="horz">
            <a:normAutofit/>
          </a:bodyPr>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2" name="Text Placeholder 2"/>
          <p:cNvSpPr>
            <a:spLocks noGrp="1"/>
          </p:cNvSpPr>
          <p:nvPr>
            <p:ph type="body" sz="quarter" idx="15" hasCustomPrompt="1"/>
          </p:nvPr>
        </p:nvSpPr>
        <p:spPr>
          <a:xfrm>
            <a:off x="3251202" y="3598826"/>
            <a:ext cx="2641601" cy="1114707"/>
          </a:xfrm>
          <a:prstGeom prst="rect">
            <a:avLst/>
          </a:prstGeom>
        </p:spPr>
        <p:txBody>
          <a:bodyPr vert="horz">
            <a:normAutofit/>
          </a:bodyPr>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3" name="Text Placeholder 2"/>
          <p:cNvSpPr>
            <a:spLocks noGrp="1"/>
          </p:cNvSpPr>
          <p:nvPr>
            <p:ph type="body" sz="quarter" idx="16" hasCustomPrompt="1"/>
          </p:nvPr>
        </p:nvSpPr>
        <p:spPr>
          <a:xfrm>
            <a:off x="6339840" y="3609400"/>
            <a:ext cx="2611120" cy="1102634"/>
          </a:xfrm>
          <a:prstGeom prst="rect">
            <a:avLst/>
          </a:prstGeom>
        </p:spPr>
        <p:txBody>
          <a:bodyPr vert="horz">
            <a:normAutofit/>
          </a:bodyPr>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30" name="Picture Placeholder 4"/>
          <p:cNvSpPr>
            <a:spLocks noGrp="1"/>
          </p:cNvSpPr>
          <p:nvPr>
            <p:ph type="pic" sz="quarter" idx="36" hasCustomPrompt="1"/>
          </p:nvPr>
        </p:nvSpPr>
        <p:spPr>
          <a:xfrm>
            <a:off x="631205" y="902100"/>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1" name="Picture Placeholder 4"/>
          <p:cNvSpPr>
            <a:spLocks noGrp="1"/>
          </p:cNvSpPr>
          <p:nvPr>
            <p:ph type="pic" sz="quarter" idx="37" hasCustomPrompt="1"/>
          </p:nvPr>
        </p:nvSpPr>
        <p:spPr>
          <a:xfrm>
            <a:off x="3703392" y="902101"/>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2" name="Picture Placeholder 4"/>
          <p:cNvSpPr>
            <a:spLocks noGrp="1"/>
          </p:cNvSpPr>
          <p:nvPr>
            <p:ph type="pic" sz="quarter" idx="38" hasCustomPrompt="1"/>
          </p:nvPr>
        </p:nvSpPr>
        <p:spPr>
          <a:xfrm>
            <a:off x="6727206" y="902100"/>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3" name="Picture Placeholder 4"/>
          <p:cNvSpPr>
            <a:spLocks noGrp="1"/>
          </p:cNvSpPr>
          <p:nvPr>
            <p:ph type="pic" sz="quarter" idx="39" hasCustomPrompt="1"/>
          </p:nvPr>
        </p:nvSpPr>
        <p:spPr>
          <a:xfrm>
            <a:off x="631205"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4" name="Picture Placeholder 4"/>
          <p:cNvSpPr>
            <a:spLocks noGrp="1"/>
          </p:cNvSpPr>
          <p:nvPr>
            <p:ph type="pic" sz="quarter" idx="40" hasCustomPrompt="1"/>
          </p:nvPr>
        </p:nvSpPr>
        <p:spPr>
          <a:xfrm>
            <a:off x="3703392"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5" name="Picture Placeholder 4"/>
          <p:cNvSpPr>
            <a:spLocks noGrp="1"/>
          </p:cNvSpPr>
          <p:nvPr>
            <p:ph type="pic" sz="quarter" idx="41" hasCustomPrompt="1"/>
          </p:nvPr>
        </p:nvSpPr>
        <p:spPr>
          <a:xfrm>
            <a:off x="6727206"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Tree>
    <p:extLst>
      <p:ext uri="{BB962C8B-B14F-4D97-AF65-F5344CB8AC3E}">
        <p14:creationId xmlns:p14="http://schemas.microsoft.com/office/powerpoint/2010/main" val="3847830327"/>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Numbered List_ 1 Column">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2" name="Text Placeholder 31"/>
          <p:cNvSpPr>
            <a:spLocks noGrp="1"/>
          </p:cNvSpPr>
          <p:nvPr>
            <p:ph type="body" sz="quarter" idx="11" hasCustomPrompt="1"/>
          </p:nvPr>
        </p:nvSpPr>
        <p:spPr>
          <a:xfrm>
            <a:off x="994640" y="922196"/>
            <a:ext cx="7630779"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3" name="Text Placeholder 31"/>
          <p:cNvSpPr>
            <a:spLocks noGrp="1"/>
          </p:cNvSpPr>
          <p:nvPr>
            <p:ph type="body" sz="quarter" idx="12" hasCustomPrompt="1"/>
          </p:nvPr>
        </p:nvSpPr>
        <p:spPr>
          <a:xfrm>
            <a:off x="994640" y="1711877"/>
            <a:ext cx="7630779"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5" name="Text Placeholder 31"/>
          <p:cNvSpPr>
            <a:spLocks noGrp="1"/>
          </p:cNvSpPr>
          <p:nvPr>
            <p:ph type="body" sz="quarter" idx="13" hasCustomPrompt="1"/>
          </p:nvPr>
        </p:nvSpPr>
        <p:spPr>
          <a:xfrm>
            <a:off x="994640" y="2501557"/>
            <a:ext cx="7630779"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6" name="Text Placeholder 31"/>
          <p:cNvSpPr>
            <a:spLocks noGrp="1"/>
          </p:cNvSpPr>
          <p:nvPr>
            <p:ph type="body" sz="quarter" idx="14" hasCustomPrompt="1"/>
          </p:nvPr>
        </p:nvSpPr>
        <p:spPr>
          <a:xfrm>
            <a:off x="994640" y="3291237"/>
            <a:ext cx="7630779"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7" name="Text Placeholder 31"/>
          <p:cNvSpPr>
            <a:spLocks noGrp="1"/>
          </p:cNvSpPr>
          <p:nvPr>
            <p:ph type="body" sz="quarter" idx="15" hasCustomPrompt="1"/>
          </p:nvPr>
        </p:nvSpPr>
        <p:spPr>
          <a:xfrm>
            <a:off x="1005224" y="4080916"/>
            <a:ext cx="7630779"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 name="Text Placeholder 3"/>
          <p:cNvSpPr>
            <a:spLocks noGrp="1"/>
          </p:cNvSpPr>
          <p:nvPr>
            <p:ph type="body" sz="quarter" idx="16" hasCustomPrompt="1"/>
          </p:nvPr>
        </p:nvSpPr>
        <p:spPr>
          <a:xfrm>
            <a:off x="303483" y="84613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29" name="Text Placeholder 3"/>
          <p:cNvSpPr>
            <a:spLocks noGrp="1"/>
          </p:cNvSpPr>
          <p:nvPr>
            <p:ph type="body" sz="quarter" idx="18" hasCustomPrompt="1"/>
          </p:nvPr>
        </p:nvSpPr>
        <p:spPr>
          <a:xfrm>
            <a:off x="303483" y="1631950"/>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0" name="Text Placeholder 3"/>
          <p:cNvSpPr>
            <a:spLocks noGrp="1"/>
          </p:cNvSpPr>
          <p:nvPr>
            <p:ph type="body" sz="quarter" idx="19" hasCustomPrompt="1"/>
          </p:nvPr>
        </p:nvSpPr>
        <p:spPr>
          <a:xfrm>
            <a:off x="303483" y="2417763"/>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1" name="Text Placeholder 3"/>
          <p:cNvSpPr>
            <a:spLocks noGrp="1"/>
          </p:cNvSpPr>
          <p:nvPr>
            <p:ph type="body" sz="quarter" idx="20" hasCustomPrompt="1"/>
          </p:nvPr>
        </p:nvSpPr>
        <p:spPr>
          <a:xfrm>
            <a:off x="303483" y="320357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4" name="Text Placeholder 3"/>
          <p:cNvSpPr>
            <a:spLocks noGrp="1"/>
          </p:cNvSpPr>
          <p:nvPr>
            <p:ph type="body" sz="quarter" idx="21" hasCustomPrompt="1"/>
          </p:nvPr>
        </p:nvSpPr>
        <p:spPr>
          <a:xfrm>
            <a:off x="303483" y="398938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Tree>
    <p:extLst>
      <p:ext uri="{BB962C8B-B14F-4D97-AF65-F5344CB8AC3E}">
        <p14:creationId xmlns:p14="http://schemas.microsoft.com/office/powerpoint/2010/main" val="416076809"/>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Numbered List_ 2 Column">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2" name="Text Placeholder 31"/>
          <p:cNvSpPr>
            <a:spLocks noGrp="1"/>
          </p:cNvSpPr>
          <p:nvPr>
            <p:ph type="body" sz="quarter" idx="11" hasCustomPrompt="1"/>
          </p:nvPr>
        </p:nvSpPr>
        <p:spPr>
          <a:xfrm>
            <a:off x="903199" y="922196"/>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3" name="Text Placeholder 31"/>
          <p:cNvSpPr>
            <a:spLocks noGrp="1"/>
          </p:cNvSpPr>
          <p:nvPr>
            <p:ph type="body" sz="quarter" idx="12" hasCustomPrompt="1"/>
          </p:nvPr>
        </p:nvSpPr>
        <p:spPr>
          <a:xfrm>
            <a:off x="903199" y="1711877"/>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5" name="Text Placeholder 31"/>
          <p:cNvSpPr>
            <a:spLocks noGrp="1"/>
          </p:cNvSpPr>
          <p:nvPr>
            <p:ph type="body" sz="quarter" idx="13" hasCustomPrompt="1"/>
          </p:nvPr>
        </p:nvSpPr>
        <p:spPr>
          <a:xfrm>
            <a:off x="903199" y="2501557"/>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6" name="Text Placeholder 31"/>
          <p:cNvSpPr>
            <a:spLocks noGrp="1"/>
          </p:cNvSpPr>
          <p:nvPr>
            <p:ph type="body" sz="quarter" idx="14" hasCustomPrompt="1"/>
          </p:nvPr>
        </p:nvSpPr>
        <p:spPr>
          <a:xfrm>
            <a:off x="903199" y="3291237"/>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7" name="Text Placeholder 31"/>
          <p:cNvSpPr>
            <a:spLocks noGrp="1"/>
          </p:cNvSpPr>
          <p:nvPr>
            <p:ph type="body" sz="quarter" idx="15" hasCustomPrompt="1"/>
          </p:nvPr>
        </p:nvSpPr>
        <p:spPr>
          <a:xfrm>
            <a:off x="913783" y="4080916"/>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 name="Text Placeholder 3"/>
          <p:cNvSpPr>
            <a:spLocks noGrp="1"/>
          </p:cNvSpPr>
          <p:nvPr>
            <p:ph type="body" sz="quarter" idx="16" hasCustomPrompt="1"/>
          </p:nvPr>
        </p:nvSpPr>
        <p:spPr>
          <a:xfrm>
            <a:off x="256646" y="846137"/>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29" name="Text Placeholder 3"/>
          <p:cNvSpPr>
            <a:spLocks noGrp="1"/>
          </p:cNvSpPr>
          <p:nvPr>
            <p:ph type="body" sz="quarter" idx="18" hasCustomPrompt="1"/>
          </p:nvPr>
        </p:nvSpPr>
        <p:spPr>
          <a:xfrm>
            <a:off x="256646" y="1631949"/>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0" name="Text Placeholder 3"/>
          <p:cNvSpPr>
            <a:spLocks noGrp="1"/>
          </p:cNvSpPr>
          <p:nvPr>
            <p:ph type="body" sz="quarter" idx="19" hasCustomPrompt="1"/>
          </p:nvPr>
        </p:nvSpPr>
        <p:spPr>
          <a:xfrm>
            <a:off x="256646" y="2417762"/>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1" name="Text Placeholder 3"/>
          <p:cNvSpPr>
            <a:spLocks noGrp="1"/>
          </p:cNvSpPr>
          <p:nvPr>
            <p:ph type="body" sz="quarter" idx="20" hasCustomPrompt="1"/>
          </p:nvPr>
        </p:nvSpPr>
        <p:spPr>
          <a:xfrm>
            <a:off x="256646" y="3203574"/>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4" name="Text Placeholder 3"/>
          <p:cNvSpPr>
            <a:spLocks noGrp="1"/>
          </p:cNvSpPr>
          <p:nvPr>
            <p:ph type="body" sz="quarter" idx="21" hasCustomPrompt="1"/>
          </p:nvPr>
        </p:nvSpPr>
        <p:spPr>
          <a:xfrm>
            <a:off x="256646" y="3989387"/>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8" name="Text Placeholder 31"/>
          <p:cNvSpPr>
            <a:spLocks noGrp="1"/>
          </p:cNvSpPr>
          <p:nvPr>
            <p:ph type="body" sz="quarter" idx="22" hasCustomPrompt="1"/>
          </p:nvPr>
        </p:nvSpPr>
        <p:spPr>
          <a:xfrm>
            <a:off x="5394628" y="925375"/>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9" name="Text Placeholder 31"/>
          <p:cNvSpPr>
            <a:spLocks noGrp="1"/>
          </p:cNvSpPr>
          <p:nvPr>
            <p:ph type="body" sz="quarter" idx="23" hasCustomPrompt="1"/>
          </p:nvPr>
        </p:nvSpPr>
        <p:spPr>
          <a:xfrm>
            <a:off x="5394628" y="1715055"/>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0" name="Text Placeholder 31"/>
          <p:cNvSpPr>
            <a:spLocks noGrp="1"/>
          </p:cNvSpPr>
          <p:nvPr>
            <p:ph type="body" sz="quarter" idx="24" hasCustomPrompt="1"/>
          </p:nvPr>
        </p:nvSpPr>
        <p:spPr>
          <a:xfrm>
            <a:off x="5394628" y="2504735"/>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1" name="Text Placeholder 31"/>
          <p:cNvSpPr>
            <a:spLocks noGrp="1"/>
          </p:cNvSpPr>
          <p:nvPr>
            <p:ph type="body" sz="quarter" idx="25" hasCustomPrompt="1"/>
          </p:nvPr>
        </p:nvSpPr>
        <p:spPr>
          <a:xfrm>
            <a:off x="5394628" y="3294416"/>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2" name="Text Placeholder 31"/>
          <p:cNvSpPr>
            <a:spLocks noGrp="1"/>
          </p:cNvSpPr>
          <p:nvPr>
            <p:ph type="body" sz="quarter" idx="26" hasCustomPrompt="1"/>
          </p:nvPr>
        </p:nvSpPr>
        <p:spPr>
          <a:xfrm>
            <a:off x="5405213" y="4084094"/>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3" name="Text Placeholder 3"/>
          <p:cNvSpPr>
            <a:spLocks noGrp="1"/>
          </p:cNvSpPr>
          <p:nvPr>
            <p:ph type="body" sz="quarter" idx="27" hasCustomPrompt="1"/>
          </p:nvPr>
        </p:nvSpPr>
        <p:spPr>
          <a:xfrm>
            <a:off x="4748076" y="84931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4" name="Text Placeholder 3"/>
          <p:cNvSpPr>
            <a:spLocks noGrp="1"/>
          </p:cNvSpPr>
          <p:nvPr>
            <p:ph type="body" sz="quarter" idx="28" hasCustomPrompt="1"/>
          </p:nvPr>
        </p:nvSpPr>
        <p:spPr>
          <a:xfrm>
            <a:off x="4748076" y="163512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5" name="Text Placeholder 3"/>
          <p:cNvSpPr>
            <a:spLocks noGrp="1"/>
          </p:cNvSpPr>
          <p:nvPr>
            <p:ph type="body" sz="quarter" idx="29" hasCustomPrompt="1"/>
          </p:nvPr>
        </p:nvSpPr>
        <p:spPr>
          <a:xfrm>
            <a:off x="4748076" y="2420940"/>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6" name="Text Placeholder 3"/>
          <p:cNvSpPr>
            <a:spLocks noGrp="1"/>
          </p:cNvSpPr>
          <p:nvPr>
            <p:ph type="body" sz="quarter" idx="30" hasCustomPrompt="1"/>
          </p:nvPr>
        </p:nvSpPr>
        <p:spPr>
          <a:xfrm>
            <a:off x="4748076" y="3206753"/>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7" name="Text Placeholder 3"/>
          <p:cNvSpPr>
            <a:spLocks noGrp="1"/>
          </p:cNvSpPr>
          <p:nvPr>
            <p:ph type="body" sz="quarter" idx="31" hasCustomPrompt="1"/>
          </p:nvPr>
        </p:nvSpPr>
        <p:spPr>
          <a:xfrm>
            <a:off x="4748076" y="399256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Tree>
    <p:extLst>
      <p:ext uri="{BB962C8B-B14F-4D97-AF65-F5344CB8AC3E}">
        <p14:creationId xmlns:p14="http://schemas.microsoft.com/office/powerpoint/2010/main" val="267128805"/>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 Column_Case Study">
    <p:spTree>
      <p:nvGrpSpPr>
        <p:cNvPr id="1" name=""/>
        <p:cNvGrpSpPr/>
        <p:nvPr/>
      </p:nvGrpSpPr>
      <p:grpSpPr>
        <a:xfrm>
          <a:off x="0" y="0"/>
          <a:ext cx="0" cy="0"/>
          <a:chOff x="0" y="0"/>
          <a:chExt cx="0" cy="0"/>
        </a:xfrm>
      </p:grpSpPr>
      <p:sp>
        <p:nvSpPr>
          <p:cNvPr id="10" name="Content Placeholder 9"/>
          <p:cNvSpPr>
            <a:spLocks noGrp="1"/>
          </p:cNvSpPr>
          <p:nvPr>
            <p:ph sz="quarter" idx="11" hasCustomPrompt="1"/>
          </p:nvPr>
        </p:nvSpPr>
        <p:spPr>
          <a:xfrm>
            <a:off x="3" y="704275"/>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1" name="Content Placeholder 9"/>
          <p:cNvSpPr>
            <a:spLocks noGrp="1"/>
          </p:cNvSpPr>
          <p:nvPr>
            <p:ph sz="quarter" idx="12" hasCustomPrompt="1"/>
          </p:nvPr>
        </p:nvSpPr>
        <p:spPr>
          <a:xfrm>
            <a:off x="3050312" y="704275"/>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6084890" y="704275"/>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7" name="Straight Connector 6"/>
          <p:cNvCxnSpPr/>
          <p:nvPr userDrawn="1"/>
        </p:nvCxnSpPr>
        <p:spPr>
          <a:xfrm flipV="1">
            <a:off x="3048000" y="669640"/>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6096000" y="669640"/>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4" name="Picture Placeholder 13"/>
          <p:cNvSpPr>
            <a:spLocks noGrp="1"/>
          </p:cNvSpPr>
          <p:nvPr>
            <p:ph type="pic" sz="quarter" idx="14" hasCustomPrompt="1"/>
          </p:nvPr>
        </p:nvSpPr>
        <p:spPr>
          <a:xfrm>
            <a:off x="672738"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sp>
        <p:nvSpPr>
          <p:cNvPr id="17" name="Picture Placeholder 13"/>
          <p:cNvSpPr>
            <a:spLocks noGrp="1"/>
          </p:cNvSpPr>
          <p:nvPr>
            <p:ph type="pic" sz="quarter" idx="15" hasCustomPrompt="1"/>
          </p:nvPr>
        </p:nvSpPr>
        <p:spPr>
          <a:xfrm>
            <a:off x="3740366"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sp>
        <p:nvSpPr>
          <p:cNvPr id="18" name="Picture Placeholder 13"/>
          <p:cNvSpPr>
            <a:spLocks noGrp="1"/>
          </p:cNvSpPr>
          <p:nvPr>
            <p:ph type="pic" sz="quarter" idx="16" hasCustomPrompt="1"/>
          </p:nvPr>
        </p:nvSpPr>
        <p:spPr>
          <a:xfrm>
            <a:off x="6807992"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cxnSp>
        <p:nvCxnSpPr>
          <p:cNvPr id="47" name="Straight Connector 46"/>
          <p:cNvCxnSpPr/>
          <p:nvPr userDrawn="1"/>
        </p:nvCxnSpPr>
        <p:spPr>
          <a:xfrm>
            <a:off x="0" y="1674090"/>
            <a:ext cx="91440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3" name="Text Placeholder 52"/>
          <p:cNvSpPr>
            <a:spLocks noGrp="1"/>
          </p:cNvSpPr>
          <p:nvPr>
            <p:ph type="body" sz="quarter" idx="24"/>
          </p:nvPr>
        </p:nvSpPr>
        <p:spPr>
          <a:xfrm>
            <a:off x="161636" y="1835729"/>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52"/>
          <p:cNvSpPr>
            <a:spLocks noGrp="1"/>
          </p:cNvSpPr>
          <p:nvPr>
            <p:ph type="body" sz="quarter" idx="25"/>
          </p:nvPr>
        </p:nvSpPr>
        <p:spPr>
          <a:xfrm>
            <a:off x="3223491" y="1861127"/>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6" name="Text Placeholder 52"/>
          <p:cNvSpPr>
            <a:spLocks noGrp="1"/>
          </p:cNvSpPr>
          <p:nvPr>
            <p:ph type="body" sz="quarter" idx="26"/>
          </p:nvPr>
        </p:nvSpPr>
        <p:spPr>
          <a:xfrm>
            <a:off x="6248400" y="1861127"/>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8611487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Grid w/Icons">
    <p:spTree>
      <p:nvGrpSpPr>
        <p:cNvPr id="1" name=""/>
        <p:cNvGrpSpPr/>
        <p:nvPr/>
      </p:nvGrpSpPr>
      <p:grpSpPr>
        <a:xfrm>
          <a:off x="0" y="0"/>
          <a:ext cx="0" cy="0"/>
          <a:chOff x="0" y="0"/>
          <a:chExt cx="0" cy="0"/>
        </a:xfrm>
      </p:grpSpPr>
      <p:cxnSp>
        <p:nvCxnSpPr>
          <p:cNvPr id="3" name="Straight Connector 2"/>
          <p:cNvCxnSpPr/>
          <p:nvPr userDrawn="1"/>
        </p:nvCxnSpPr>
        <p:spPr>
          <a:xfrm flipV="1">
            <a:off x="3048000" y="696244"/>
            <a:ext cx="0" cy="4152848"/>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6096000" y="696244"/>
            <a:ext cx="0" cy="4152848"/>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flipH="1">
            <a:off x="0" y="2800350"/>
            <a:ext cx="9144000" cy="0"/>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203834" y="4160454"/>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2" name="Text Placeholder 2"/>
          <p:cNvSpPr>
            <a:spLocks noGrp="1"/>
          </p:cNvSpPr>
          <p:nvPr>
            <p:ph type="body" sz="quarter" idx="15" hasCustomPrompt="1"/>
          </p:nvPr>
        </p:nvSpPr>
        <p:spPr>
          <a:xfrm>
            <a:off x="3298016" y="4160454"/>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6325696" y="4160454"/>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077747"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5" name="Picture Placeholder 16"/>
          <p:cNvSpPr>
            <a:spLocks noGrp="1"/>
          </p:cNvSpPr>
          <p:nvPr>
            <p:ph type="pic" sz="quarter" idx="18"/>
          </p:nvPr>
        </p:nvSpPr>
        <p:spPr>
          <a:xfrm>
            <a:off x="4229656"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6" name="Picture Placeholder 16"/>
          <p:cNvSpPr>
            <a:spLocks noGrp="1"/>
          </p:cNvSpPr>
          <p:nvPr>
            <p:ph type="pic" sz="quarter" idx="19"/>
          </p:nvPr>
        </p:nvSpPr>
        <p:spPr>
          <a:xfrm>
            <a:off x="7300748"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7" name="Picture Placeholder 16"/>
          <p:cNvSpPr>
            <a:spLocks noGrp="1"/>
          </p:cNvSpPr>
          <p:nvPr>
            <p:ph type="pic" sz="quarter" idx="20"/>
          </p:nvPr>
        </p:nvSpPr>
        <p:spPr>
          <a:xfrm>
            <a:off x="7300748" y="2948418"/>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8" name="Picture Placeholder 16"/>
          <p:cNvSpPr>
            <a:spLocks noGrp="1"/>
          </p:cNvSpPr>
          <p:nvPr>
            <p:ph type="pic" sz="quarter" idx="21"/>
          </p:nvPr>
        </p:nvSpPr>
        <p:spPr>
          <a:xfrm>
            <a:off x="4229656" y="2948418"/>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9" name="Picture Placeholder 16"/>
          <p:cNvSpPr>
            <a:spLocks noGrp="1"/>
          </p:cNvSpPr>
          <p:nvPr>
            <p:ph type="pic" sz="quarter" idx="22"/>
          </p:nvPr>
        </p:nvSpPr>
        <p:spPr>
          <a:xfrm>
            <a:off x="1077747" y="2948418"/>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20" name="Text Placeholder 23"/>
          <p:cNvSpPr>
            <a:spLocks noGrp="1"/>
          </p:cNvSpPr>
          <p:nvPr>
            <p:ph type="body" sz="quarter" idx="23" hasCustomPrompt="1"/>
          </p:nvPr>
        </p:nvSpPr>
        <p:spPr>
          <a:xfrm>
            <a:off x="205098" y="173694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298455" y="173694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301098" y="173694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6319240" y="379688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4" name="Text Placeholder 23"/>
          <p:cNvSpPr>
            <a:spLocks noGrp="1"/>
          </p:cNvSpPr>
          <p:nvPr>
            <p:ph type="body" sz="quarter" idx="27" hasCustomPrompt="1"/>
          </p:nvPr>
        </p:nvSpPr>
        <p:spPr>
          <a:xfrm>
            <a:off x="3298453" y="379688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96024" y="3796882"/>
            <a:ext cx="2654300" cy="367631"/>
          </a:xfrm>
          <a:prstGeom prst="rect">
            <a:avLst/>
          </a:prstGeom>
        </p:spPr>
        <p:txBody>
          <a:bodyPr vert="horz"/>
          <a:lstStyle>
            <a:lvl1pPr marL="0" indent="0" algn="ctr">
              <a:buNone/>
              <a:defRPr sz="1400" cap="a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Tree>
    <p:extLst>
      <p:ext uri="{BB962C8B-B14F-4D97-AF65-F5344CB8AC3E}">
        <p14:creationId xmlns:p14="http://schemas.microsoft.com/office/powerpoint/2010/main" val="116737661"/>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 Column with logos">
    <p:spTree>
      <p:nvGrpSpPr>
        <p:cNvPr id="1" name=""/>
        <p:cNvGrpSpPr/>
        <p:nvPr/>
      </p:nvGrpSpPr>
      <p:grpSpPr>
        <a:xfrm>
          <a:off x="0" y="0"/>
          <a:ext cx="0" cy="0"/>
          <a:chOff x="0" y="0"/>
          <a:chExt cx="0" cy="0"/>
        </a:xfrm>
      </p:grpSpPr>
      <p:sp>
        <p:nvSpPr>
          <p:cNvPr id="10" name="Content Placeholder 9"/>
          <p:cNvSpPr>
            <a:spLocks noGrp="1"/>
          </p:cNvSpPr>
          <p:nvPr>
            <p:ph sz="quarter" idx="11" hasCustomPrompt="1"/>
          </p:nvPr>
        </p:nvSpPr>
        <p:spPr>
          <a:xfrm>
            <a:off x="128467" y="841852"/>
            <a:ext cx="2781012" cy="392546"/>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1" name="Content Placeholder 9"/>
          <p:cNvSpPr>
            <a:spLocks noGrp="1"/>
          </p:cNvSpPr>
          <p:nvPr>
            <p:ph sz="quarter" idx="12" hasCustomPrompt="1"/>
          </p:nvPr>
        </p:nvSpPr>
        <p:spPr>
          <a:xfrm>
            <a:off x="3178776" y="841852"/>
            <a:ext cx="2781012" cy="392546"/>
          </a:xfrm>
          <a:prstGeom prst="rect">
            <a:avLst/>
          </a:prstGeom>
          <a:solidFill>
            <a:schemeClr val="accent4"/>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6213354" y="841852"/>
            <a:ext cx="2781012" cy="392546"/>
          </a:xfrm>
          <a:prstGeom prst="rect">
            <a:avLst/>
          </a:prstGeom>
          <a:solidFill>
            <a:schemeClr val="accent6"/>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7" name="Straight Connector 6"/>
          <p:cNvCxnSpPr/>
          <p:nvPr userDrawn="1"/>
        </p:nvCxnSpPr>
        <p:spPr>
          <a:xfrm flipV="1">
            <a:off x="3048000" y="669640"/>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6096000" y="669640"/>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4" name="Picture Placeholder 13"/>
          <p:cNvSpPr>
            <a:spLocks noGrp="1"/>
          </p:cNvSpPr>
          <p:nvPr>
            <p:ph type="pic" sz="quarter" idx="14" hasCustomPrompt="1"/>
          </p:nvPr>
        </p:nvSpPr>
        <p:spPr>
          <a:xfrm>
            <a:off x="181965" y="372835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3" name="Text Placeholder 52"/>
          <p:cNvSpPr>
            <a:spLocks noGrp="1"/>
          </p:cNvSpPr>
          <p:nvPr>
            <p:ph type="body" sz="quarter" idx="24"/>
          </p:nvPr>
        </p:nvSpPr>
        <p:spPr>
          <a:xfrm>
            <a:off x="161636" y="1344085"/>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Picture Placeholder 13"/>
          <p:cNvSpPr>
            <a:spLocks noGrp="1"/>
          </p:cNvSpPr>
          <p:nvPr>
            <p:ph type="pic" sz="quarter" idx="27" hasCustomPrompt="1"/>
          </p:nvPr>
        </p:nvSpPr>
        <p:spPr>
          <a:xfrm>
            <a:off x="1135167" y="373964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0" name="Picture Placeholder 13"/>
          <p:cNvSpPr>
            <a:spLocks noGrp="1"/>
          </p:cNvSpPr>
          <p:nvPr>
            <p:ph type="pic" sz="quarter" idx="30" hasCustomPrompt="1"/>
          </p:nvPr>
        </p:nvSpPr>
        <p:spPr>
          <a:xfrm>
            <a:off x="193255" y="4106532"/>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3" name="Picture Placeholder 13"/>
          <p:cNvSpPr>
            <a:spLocks noGrp="1"/>
          </p:cNvSpPr>
          <p:nvPr>
            <p:ph type="pic" sz="quarter" idx="33" hasCustomPrompt="1"/>
          </p:nvPr>
        </p:nvSpPr>
        <p:spPr>
          <a:xfrm>
            <a:off x="1146457" y="4117822"/>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36" hasCustomPrompt="1"/>
          </p:nvPr>
        </p:nvSpPr>
        <p:spPr>
          <a:xfrm>
            <a:off x="190434" y="4470597"/>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39" hasCustomPrompt="1"/>
          </p:nvPr>
        </p:nvSpPr>
        <p:spPr>
          <a:xfrm>
            <a:off x="1143636" y="4481887"/>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2" name="Picture Placeholder 13"/>
          <p:cNvSpPr>
            <a:spLocks noGrp="1"/>
          </p:cNvSpPr>
          <p:nvPr>
            <p:ph type="pic" sz="quarter" idx="42" hasCustomPrompt="1"/>
          </p:nvPr>
        </p:nvSpPr>
        <p:spPr>
          <a:xfrm>
            <a:off x="2077786" y="373682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3" name="Picture Placeholder 13"/>
          <p:cNvSpPr>
            <a:spLocks noGrp="1"/>
          </p:cNvSpPr>
          <p:nvPr>
            <p:ph type="pic" sz="quarter" idx="43" hasCustomPrompt="1"/>
          </p:nvPr>
        </p:nvSpPr>
        <p:spPr>
          <a:xfrm>
            <a:off x="2089076" y="4115001"/>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4" name="Picture Placeholder 13"/>
          <p:cNvSpPr>
            <a:spLocks noGrp="1"/>
          </p:cNvSpPr>
          <p:nvPr>
            <p:ph type="pic" sz="quarter" idx="44" hasCustomPrompt="1"/>
          </p:nvPr>
        </p:nvSpPr>
        <p:spPr>
          <a:xfrm>
            <a:off x="2086255" y="447906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 name="Text Placeholder 2"/>
          <p:cNvSpPr>
            <a:spLocks noGrp="1"/>
          </p:cNvSpPr>
          <p:nvPr>
            <p:ph type="body" idx="45" hasCustomPrompt="1"/>
          </p:nvPr>
        </p:nvSpPr>
        <p:spPr>
          <a:xfrm>
            <a:off x="190502" y="3128431"/>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
        <p:nvSpPr>
          <p:cNvPr id="35" name="Picture Placeholder 13"/>
          <p:cNvSpPr>
            <a:spLocks noGrp="1"/>
          </p:cNvSpPr>
          <p:nvPr>
            <p:ph type="pic" sz="quarter" idx="46" hasCustomPrompt="1"/>
          </p:nvPr>
        </p:nvSpPr>
        <p:spPr>
          <a:xfrm>
            <a:off x="3213028" y="373259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6" name="Text Placeholder 52"/>
          <p:cNvSpPr>
            <a:spLocks noGrp="1"/>
          </p:cNvSpPr>
          <p:nvPr>
            <p:ph type="body" sz="quarter" idx="47"/>
          </p:nvPr>
        </p:nvSpPr>
        <p:spPr>
          <a:xfrm>
            <a:off x="3192699" y="1348323"/>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Picture Placeholder 13"/>
          <p:cNvSpPr>
            <a:spLocks noGrp="1"/>
          </p:cNvSpPr>
          <p:nvPr>
            <p:ph type="pic" sz="quarter" idx="48" hasCustomPrompt="1"/>
          </p:nvPr>
        </p:nvSpPr>
        <p:spPr>
          <a:xfrm>
            <a:off x="4166230" y="374388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8" name="Picture Placeholder 13"/>
          <p:cNvSpPr>
            <a:spLocks noGrp="1"/>
          </p:cNvSpPr>
          <p:nvPr>
            <p:ph type="pic" sz="quarter" idx="49" hasCustomPrompt="1"/>
          </p:nvPr>
        </p:nvSpPr>
        <p:spPr>
          <a:xfrm>
            <a:off x="3224318" y="4110770"/>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9" name="Picture Placeholder 13"/>
          <p:cNvSpPr>
            <a:spLocks noGrp="1"/>
          </p:cNvSpPr>
          <p:nvPr>
            <p:ph type="pic" sz="quarter" idx="50" hasCustomPrompt="1"/>
          </p:nvPr>
        </p:nvSpPr>
        <p:spPr>
          <a:xfrm>
            <a:off x="4177520" y="4122060"/>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0" name="Picture Placeholder 13"/>
          <p:cNvSpPr>
            <a:spLocks noGrp="1"/>
          </p:cNvSpPr>
          <p:nvPr>
            <p:ph type="pic" sz="quarter" idx="51" hasCustomPrompt="1"/>
          </p:nvPr>
        </p:nvSpPr>
        <p:spPr>
          <a:xfrm>
            <a:off x="3221497" y="447483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1" name="Picture Placeholder 13"/>
          <p:cNvSpPr>
            <a:spLocks noGrp="1"/>
          </p:cNvSpPr>
          <p:nvPr>
            <p:ph type="pic" sz="quarter" idx="52" hasCustomPrompt="1"/>
          </p:nvPr>
        </p:nvSpPr>
        <p:spPr>
          <a:xfrm>
            <a:off x="4174699" y="448612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2" name="Picture Placeholder 13"/>
          <p:cNvSpPr>
            <a:spLocks noGrp="1"/>
          </p:cNvSpPr>
          <p:nvPr>
            <p:ph type="pic" sz="quarter" idx="53" hasCustomPrompt="1"/>
          </p:nvPr>
        </p:nvSpPr>
        <p:spPr>
          <a:xfrm>
            <a:off x="5108849" y="374106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3" name="Picture Placeholder 13"/>
          <p:cNvSpPr>
            <a:spLocks noGrp="1"/>
          </p:cNvSpPr>
          <p:nvPr>
            <p:ph type="pic" sz="quarter" idx="54" hasCustomPrompt="1"/>
          </p:nvPr>
        </p:nvSpPr>
        <p:spPr>
          <a:xfrm>
            <a:off x="5120139" y="411923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4" name="Picture Placeholder 13"/>
          <p:cNvSpPr>
            <a:spLocks noGrp="1"/>
          </p:cNvSpPr>
          <p:nvPr>
            <p:ph type="pic" sz="quarter" idx="55" hasCustomPrompt="1"/>
          </p:nvPr>
        </p:nvSpPr>
        <p:spPr>
          <a:xfrm>
            <a:off x="5117318" y="448330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5" name="Text Placeholder 2"/>
          <p:cNvSpPr>
            <a:spLocks noGrp="1"/>
          </p:cNvSpPr>
          <p:nvPr>
            <p:ph type="body" idx="56" hasCustomPrompt="1"/>
          </p:nvPr>
        </p:nvSpPr>
        <p:spPr>
          <a:xfrm>
            <a:off x="3221564" y="3132669"/>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
        <p:nvSpPr>
          <p:cNvPr id="46" name="Picture Placeholder 13"/>
          <p:cNvSpPr>
            <a:spLocks noGrp="1"/>
          </p:cNvSpPr>
          <p:nvPr>
            <p:ph type="pic" sz="quarter" idx="57" hasCustomPrompt="1"/>
          </p:nvPr>
        </p:nvSpPr>
        <p:spPr>
          <a:xfrm>
            <a:off x="6229278" y="373259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8" name="Text Placeholder 52"/>
          <p:cNvSpPr>
            <a:spLocks noGrp="1"/>
          </p:cNvSpPr>
          <p:nvPr>
            <p:ph type="body" sz="quarter" idx="58"/>
          </p:nvPr>
        </p:nvSpPr>
        <p:spPr>
          <a:xfrm>
            <a:off x="6208949" y="1348323"/>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9" name="Picture Placeholder 13"/>
          <p:cNvSpPr>
            <a:spLocks noGrp="1"/>
          </p:cNvSpPr>
          <p:nvPr>
            <p:ph type="pic" sz="quarter" idx="59" hasCustomPrompt="1"/>
          </p:nvPr>
        </p:nvSpPr>
        <p:spPr>
          <a:xfrm>
            <a:off x="7182480" y="374388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0" name="Picture Placeholder 13"/>
          <p:cNvSpPr>
            <a:spLocks noGrp="1"/>
          </p:cNvSpPr>
          <p:nvPr>
            <p:ph type="pic" sz="quarter" idx="60" hasCustomPrompt="1"/>
          </p:nvPr>
        </p:nvSpPr>
        <p:spPr>
          <a:xfrm>
            <a:off x="6240568" y="4110770"/>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1" name="Picture Placeholder 13"/>
          <p:cNvSpPr>
            <a:spLocks noGrp="1"/>
          </p:cNvSpPr>
          <p:nvPr>
            <p:ph type="pic" sz="quarter" idx="61" hasCustomPrompt="1"/>
          </p:nvPr>
        </p:nvSpPr>
        <p:spPr>
          <a:xfrm>
            <a:off x="7193770" y="4122060"/>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2" name="Picture Placeholder 13"/>
          <p:cNvSpPr>
            <a:spLocks noGrp="1"/>
          </p:cNvSpPr>
          <p:nvPr>
            <p:ph type="pic" sz="quarter" idx="62" hasCustomPrompt="1"/>
          </p:nvPr>
        </p:nvSpPr>
        <p:spPr>
          <a:xfrm>
            <a:off x="6237747" y="447483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4" name="Picture Placeholder 13"/>
          <p:cNvSpPr>
            <a:spLocks noGrp="1"/>
          </p:cNvSpPr>
          <p:nvPr>
            <p:ph type="pic" sz="quarter" idx="63" hasCustomPrompt="1"/>
          </p:nvPr>
        </p:nvSpPr>
        <p:spPr>
          <a:xfrm>
            <a:off x="7190949" y="448612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7" name="Picture Placeholder 13"/>
          <p:cNvSpPr>
            <a:spLocks noGrp="1"/>
          </p:cNvSpPr>
          <p:nvPr>
            <p:ph type="pic" sz="quarter" idx="64" hasCustomPrompt="1"/>
          </p:nvPr>
        </p:nvSpPr>
        <p:spPr>
          <a:xfrm>
            <a:off x="8125099" y="374106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8" name="Picture Placeholder 13"/>
          <p:cNvSpPr>
            <a:spLocks noGrp="1"/>
          </p:cNvSpPr>
          <p:nvPr>
            <p:ph type="pic" sz="quarter" idx="65" hasCustomPrompt="1"/>
          </p:nvPr>
        </p:nvSpPr>
        <p:spPr>
          <a:xfrm>
            <a:off x="8136389" y="411923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9" name="Picture Placeholder 13"/>
          <p:cNvSpPr>
            <a:spLocks noGrp="1"/>
          </p:cNvSpPr>
          <p:nvPr>
            <p:ph type="pic" sz="quarter" idx="66" hasCustomPrompt="1"/>
          </p:nvPr>
        </p:nvSpPr>
        <p:spPr>
          <a:xfrm>
            <a:off x="8133568" y="448330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60" name="Text Placeholder 2"/>
          <p:cNvSpPr>
            <a:spLocks noGrp="1"/>
          </p:cNvSpPr>
          <p:nvPr>
            <p:ph type="body" idx="67" hasCustomPrompt="1"/>
          </p:nvPr>
        </p:nvSpPr>
        <p:spPr>
          <a:xfrm>
            <a:off x="6237815" y="3132669"/>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Tree>
    <p:extLst>
      <p:ext uri="{BB962C8B-B14F-4D97-AF65-F5344CB8AC3E}">
        <p14:creationId xmlns:p14="http://schemas.microsoft.com/office/powerpoint/2010/main" val="13054132"/>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8 Box Grid">
    <p:spTree>
      <p:nvGrpSpPr>
        <p:cNvPr id="1" name=""/>
        <p:cNvGrpSpPr/>
        <p:nvPr/>
      </p:nvGrpSpPr>
      <p:grpSpPr>
        <a:xfrm>
          <a:off x="0" y="0"/>
          <a:ext cx="0" cy="0"/>
          <a:chOff x="0" y="0"/>
          <a:chExt cx="0" cy="0"/>
        </a:xfrm>
      </p:grpSpPr>
      <p:sp>
        <p:nvSpPr>
          <p:cNvPr id="11" name="Content Placeholder 9"/>
          <p:cNvSpPr>
            <a:spLocks noGrp="1"/>
          </p:cNvSpPr>
          <p:nvPr>
            <p:ph sz="quarter" idx="12" hasCustomPrompt="1"/>
          </p:nvPr>
        </p:nvSpPr>
        <p:spPr>
          <a:xfrm>
            <a:off x="2278305"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4556608"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3" name="Content Placeholder 9"/>
          <p:cNvSpPr>
            <a:spLocks noGrp="1"/>
          </p:cNvSpPr>
          <p:nvPr>
            <p:ph sz="quarter" idx="14" hasCustomPrompt="1"/>
          </p:nvPr>
        </p:nvSpPr>
        <p:spPr>
          <a:xfrm>
            <a:off x="6834910"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4" name="Content Placeholder 9"/>
          <p:cNvSpPr>
            <a:spLocks noGrp="1"/>
          </p:cNvSpPr>
          <p:nvPr>
            <p:ph sz="quarter" idx="15" hasCustomPrompt="1"/>
          </p:nvPr>
        </p:nvSpPr>
        <p:spPr>
          <a:xfrm>
            <a:off x="11545"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5" name="Content Placeholder 9"/>
          <p:cNvSpPr>
            <a:spLocks noGrp="1"/>
          </p:cNvSpPr>
          <p:nvPr>
            <p:ph sz="quarter" idx="16" hasCustomPrompt="1"/>
          </p:nvPr>
        </p:nvSpPr>
        <p:spPr>
          <a:xfrm>
            <a:off x="2289849"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6" name="Content Placeholder 9"/>
          <p:cNvSpPr>
            <a:spLocks noGrp="1"/>
          </p:cNvSpPr>
          <p:nvPr>
            <p:ph sz="quarter" idx="17" hasCustomPrompt="1"/>
          </p:nvPr>
        </p:nvSpPr>
        <p:spPr>
          <a:xfrm>
            <a:off x="4568152"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Content Placeholder 9"/>
          <p:cNvSpPr>
            <a:spLocks noGrp="1"/>
          </p:cNvSpPr>
          <p:nvPr>
            <p:ph sz="quarter" idx="18" hasCustomPrompt="1"/>
          </p:nvPr>
        </p:nvSpPr>
        <p:spPr>
          <a:xfrm>
            <a:off x="6846454"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8" name="Content Placeholder 9"/>
          <p:cNvSpPr>
            <a:spLocks noGrp="1"/>
          </p:cNvSpPr>
          <p:nvPr>
            <p:ph sz="quarter" idx="11" hasCustomPrompt="1"/>
          </p:nvPr>
        </p:nvSpPr>
        <p:spPr>
          <a:xfrm>
            <a:off x="1"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4" name="Straight Connector 3"/>
          <p:cNvCxnSpPr/>
          <p:nvPr userDrawn="1"/>
        </p:nvCxnSpPr>
        <p:spPr>
          <a:xfrm>
            <a:off x="2304465"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6070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842436" y="699653"/>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54846527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2 Block Photo Gri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670470"/>
            <a:ext cx="2286000" cy="1397818"/>
          </a:xfrm>
        </p:spPr>
        <p:txBody>
          <a:bodyPr/>
          <a:lstStyle/>
          <a:p>
            <a:endParaRPr lang="en-US" dirty="0"/>
          </a:p>
        </p:txBody>
      </p:sp>
      <p:sp>
        <p:nvSpPr>
          <p:cNvPr id="18" name="Picture Placeholder 2"/>
          <p:cNvSpPr>
            <a:spLocks noGrp="1"/>
          </p:cNvSpPr>
          <p:nvPr>
            <p:ph type="pic" sz="quarter" idx="12"/>
          </p:nvPr>
        </p:nvSpPr>
        <p:spPr>
          <a:xfrm>
            <a:off x="2297546" y="670470"/>
            <a:ext cx="2286000" cy="1397818"/>
          </a:xfrm>
        </p:spPr>
        <p:txBody>
          <a:bodyPr/>
          <a:lstStyle/>
          <a:p>
            <a:endParaRPr lang="en-US" dirty="0"/>
          </a:p>
        </p:txBody>
      </p:sp>
      <p:sp>
        <p:nvSpPr>
          <p:cNvPr id="20" name="Picture Placeholder 2"/>
          <p:cNvSpPr>
            <a:spLocks noGrp="1"/>
          </p:cNvSpPr>
          <p:nvPr>
            <p:ph type="pic" sz="quarter" idx="14"/>
          </p:nvPr>
        </p:nvSpPr>
        <p:spPr>
          <a:xfrm>
            <a:off x="6866194" y="670470"/>
            <a:ext cx="2286000" cy="1397818"/>
          </a:xfrm>
        </p:spPr>
        <p:txBody>
          <a:bodyPr/>
          <a:lstStyle/>
          <a:p>
            <a:endParaRPr lang="en-US" dirty="0"/>
          </a:p>
        </p:txBody>
      </p:sp>
      <p:sp>
        <p:nvSpPr>
          <p:cNvPr id="25" name="Picture Placeholder 2"/>
          <p:cNvSpPr>
            <a:spLocks noGrp="1"/>
          </p:cNvSpPr>
          <p:nvPr>
            <p:ph type="pic" sz="quarter" idx="19"/>
          </p:nvPr>
        </p:nvSpPr>
        <p:spPr>
          <a:xfrm>
            <a:off x="0" y="3468588"/>
            <a:ext cx="2286000" cy="1380744"/>
          </a:xfrm>
        </p:spPr>
        <p:txBody>
          <a:bodyPr/>
          <a:lstStyle/>
          <a:p>
            <a:endParaRPr lang="en-US" dirty="0"/>
          </a:p>
        </p:txBody>
      </p:sp>
      <p:sp>
        <p:nvSpPr>
          <p:cNvPr id="27" name="Picture Placeholder 2"/>
          <p:cNvSpPr>
            <a:spLocks noGrp="1"/>
          </p:cNvSpPr>
          <p:nvPr>
            <p:ph type="pic" sz="quarter" idx="21"/>
          </p:nvPr>
        </p:nvSpPr>
        <p:spPr>
          <a:xfrm>
            <a:off x="4580194" y="3468588"/>
            <a:ext cx="2286000" cy="1380744"/>
          </a:xfrm>
        </p:spPr>
        <p:txBody>
          <a:bodyPr/>
          <a:lstStyle/>
          <a:p>
            <a:endParaRPr lang="en-US" dirty="0"/>
          </a:p>
        </p:txBody>
      </p:sp>
      <p:sp>
        <p:nvSpPr>
          <p:cNvPr id="28" name="Picture Placeholder 2"/>
          <p:cNvSpPr>
            <a:spLocks noGrp="1"/>
          </p:cNvSpPr>
          <p:nvPr>
            <p:ph type="pic" sz="quarter" idx="22"/>
          </p:nvPr>
        </p:nvSpPr>
        <p:spPr>
          <a:xfrm>
            <a:off x="6866194" y="3468588"/>
            <a:ext cx="2286000" cy="1380744"/>
          </a:xfrm>
        </p:spPr>
        <p:txBody>
          <a:bodyPr/>
          <a:lstStyle/>
          <a:p>
            <a:endParaRPr lang="en-US" dirty="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2" name="Picture Placeholder 2"/>
          <p:cNvSpPr>
            <a:spLocks noGrp="1"/>
          </p:cNvSpPr>
          <p:nvPr>
            <p:ph type="pic" sz="quarter" idx="16"/>
          </p:nvPr>
        </p:nvSpPr>
        <p:spPr>
          <a:xfrm>
            <a:off x="2297546" y="2080669"/>
            <a:ext cx="2286000" cy="1371600"/>
          </a:xfrm>
        </p:spPr>
        <p:txBody>
          <a:bodyPr/>
          <a:lstStyle/>
          <a:p>
            <a:endParaRPr lang="en-US" dirty="0"/>
          </a:p>
        </p:txBody>
      </p:sp>
      <p:sp>
        <p:nvSpPr>
          <p:cNvPr id="23" name="Picture Placeholder 2"/>
          <p:cNvSpPr>
            <a:spLocks noGrp="1"/>
          </p:cNvSpPr>
          <p:nvPr>
            <p:ph type="pic" sz="quarter" idx="17"/>
          </p:nvPr>
        </p:nvSpPr>
        <p:spPr>
          <a:xfrm>
            <a:off x="4580194" y="2080669"/>
            <a:ext cx="2286000" cy="1371600"/>
          </a:xfrm>
        </p:spPr>
        <p:txBody>
          <a:bodyPr/>
          <a:lstStyle/>
          <a:p>
            <a:endParaRPr lang="en-US" dirty="0"/>
          </a:p>
        </p:txBody>
      </p:sp>
      <p:sp>
        <p:nvSpPr>
          <p:cNvPr id="31" name="Text Placeholder 30"/>
          <p:cNvSpPr>
            <a:spLocks noGrp="1"/>
          </p:cNvSpPr>
          <p:nvPr>
            <p:ph type="body" sz="quarter" idx="23" hasCustomPrompt="1"/>
          </p:nvPr>
        </p:nvSpPr>
        <p:spPr>
          <a:xfrm>
            <a:off x="6858000" y="2082800"/>
            <a:ext cx="2286000" cy="1381760"/>
          </a:xfrm>
          <a:solidFill>
            <a:schemeClr val="accent6"/>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4" name="Text Placeholder 30"/>
          <p:cNvSpPr>
            <a:spLocks noGrp="1"/>
          </p:cNvSpPr>
          <p:nvPr>
            <p:ph type="body" sz="quarter" idx="24" hasCustomPrompt="1"/>
          </p:nvPr>
        </p:nvSpPr>
        <p:spPr>
          <a:xfrm>
            <a:off x="4576763" y="691516"/>
            <a:ext cx="2286000" cy="1381760"/>
          </a:xfrm>
          <a:solidFill>
            <a:schemeClr val="bg2"/>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5" name="Text Placeholder 30"/>
          <p:cNvSpPr>
            <a:spLocks noGrp="1"/>
          </p:cNvSpPr>
          <p:nvPr>
            <p:ph type="body" sz="quarter" idx="25" hasCustomPrompt="1"/>
          </p:nvPr>
        </p:nvSpPr>
        <p:spPr>
          <a:xfrm>
            <a:off x="2284413" y="3469322"/>
            <a:ext cx="2286000" cy="1380744"/>
          </a:xfrm>
          <a:solidFill>
            <a:schemeClr val="accent2"/>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6" name="Text Placeholder 30"/>
          <p:cNvSpPr>
            <a:spLocks noGrp="1"/>
          </p:cNvSpPr>
          <p:nvPr>
            <p:ph type="body" sz="quarter" idx="26" hasCustomPrompt="1"/>
          </p:nvPr>
        </p:nvSpPr>
        <p:spPr>
          <a:xfrm>
            <a:off x="0" y="2077405"/>
            <a:ext cx="2286000" cy="1381760"/>
          </a:xfrm>
          <a:solidFill>
            <a:schemeClr val="accent4"/>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Tree>
    <p:extLst>
      <p:ext uri="{BB962C8B-B14F-4D97-AF65-F5344CB8AC3E}">
        <p14:creationId xmlns:p14="http://schemas.microsoft.com/office/powerpoint/2010/main" val="157722120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Industry Page 1">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cxnSp>
        <p:nvCxnSpPr>
          <p:cNvPr id="4" name="Straight Connector 3"/>
          <p:cNvCxnSpPr/>
          <p:nvPr userDrawn="1"/>
        </p:nvCxnSpPr>
        <p:spPr>
          <a:xfrm>
            <a:off x="599804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0" y="3220854"/>
            <a:ext cx="6000750"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222250" y="877889"/>
            <a:ext cx="5619750" cy="2132482"/>
          </a:xfrm>
        </p:spPr>
        <p:txBody>
          <a:bodyPr numCol="2"/>
          <a:lstStyle>
            <a:lvl2pPr marL="228594" marR="0"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3" name="Text Placeholder 12"/>
          <p:cNvSpPr>
            <a:spLocks noGrp="1"/>
          </p:cNvSpPr>
          <p:nvPr>
            <p:ph type="body" sz="quarter" idx="12" hasCustomPrompt="1"/>
          </p:nvPr>
        </p:nvSpPr>
        <p:spPr>
          <a:xfrm>
            <a:off x="6159501" y="868365"/>
            <a:ext cx="2814638" cy="3760081"/>
          </a:xfrm>
        </p:spPr>
        <p:txBody>
          <a:bodyPr/>
          <a:lstStyle>
            <a:lvl1pPr marL="0" indent="0">
              <a:buFont typeface="Arial"/>
              <a:buNone/>
              <a:defRPr b="1" cap="all">
                <a:solidFill>
                  <a:schemeClr val="accent2"/>
                </a:solidFill>
                <a:latin typeface="Arial Black"/>
                <a:cs typeface="Arial Black"/>
              </a:defRPr>
            </a:lvl1pPr>
            <a:lvl2pPr marL="0" indent="0">
              <a:buNone/>
              <a:defRPr baseline="0"/>
            </a:lvl2pPr>
            <a:lvl3pPr marL="228594" indent="0">
              <a:buNone/>
              <a:defRPr/>
            </a:lvl3pPr>
            <a:lvl4pPr marL="477762" indent="0">
              <a:buNone/>
              <a:defRPr/>
            </a:lvl4pPr>
            <a:lvl5pPr marL="642350" indent="0">
              <a:buNone/>
              <a:defRPr/>
            </a:lvl5pPr>
          </a:lstStyle>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p:txBody>
      </p:sp>
      <p:sp>
        <p:nvSpPr>
          <p:cNvPr id="14" name="Content Placeholder 9"/>
          <p:cNvSpPr>
            <a:spLocks noGrp="1"/>
          </p:cNvSpPr>
          <p:nvPr>
            <p:ph sz="quarter" idx="13" hasCustomPrompt="1"/>
          </p:nvPr>
        </p:nvSpPr>
        <p:spPr>
          <a:xfrm>
            <a:off x="179917" y="3394791"/>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97604"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334775"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71946"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609117"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2" name="Picture Placeholder 13"/>
          <p:cNvSpPr>
            <a:spLocks noGrp="1"/>
          </p:cNvSpPr>
          <p:nvPr>
            <p:ph type="pic" sz="quarter" idx="48" hasCustomPrompt="1"/>
          </p:nvPr>
        </p:nvSpPr>
        <p:spPr>
          <a:xfrm>
            <a:off x="4746289"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208899"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46070"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83241"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620412"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53" hasCustomPrompt="1"/>
          </p:nvPr>
        </p:nvSpPr>
        <p:spPr>
          <a:xfrm>
            <a:off x="4757584"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Tree>
    <p:extLst>
      <p:ext uri="{BB962C8B-B14F-4D97-AF65-F5344CB8AC3E}">
        <p14:creationId xmlns:p14="http://schemas.microsoft.com/office/powerpoint/2010/main" val="43756567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Industry Page 2">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cxnSp>
        <p:nvCxnSpPr>
          <p:cNvPr id="4" name="Straight Connector 3"/>
          <p:cNvCxnSpPr/>
          <p:nvPr userDrawn="1"/>
        </p:nvCxnSpPr>
        <p:spPr>
          <a:xfrm>
            <a:off x="599804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0" y="3220854"/>
            <a:ext cx="6000750"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6177138" y="896704"/>
            <a:ext cx="2769306" cy="3712927"/>
          </a:xfrm>
        </p:spPr>
        <p:txBody>
          <a:bodyPr numCol="1"/>
          <a:lstStyle>
            <a:lvl2pPr marL="228594" marR="0"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4" name="Content Placeholder 9"/>
          <p:cNvSpPr>
            <a:spLocks noGrp="1"/>
          </p:cNvSpPr>
          <p:nvPr>
            <p:ph sz="quarter" idx="13" hasCustomPrompt="1"/>
          </p:nvPr>
        </p:nvSpPr>
        <p:spPr>
          <a:xfrm>
            <a:off x="179917" y="3394791"/>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97604"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334775"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71946"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609117"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2" name="Picture Placeholder 13"/>
          <p:cNvSpPr>
            <a:spLocks noGrp="1"/>
          </p:cNvSpPr>
          <p:nvPr>
            <p:ph type="pic" sz="quarter" idx="48" hasCustomPrompt="1"/>
          </p:nvPr>
        </p:nvSpPr>
        <p:spPr>
          <a:xfrm>
            <a:off x="4746289"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208899"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46070"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83241"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620412"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53" hasCustomPrompt="1"/>
          </p:nvPr>
        </p:nvSpPr>
        <p:spPr>
          <a:xfrm>
            <a:off x="4757584"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0" name="Content Placeholder 9"/>
          <p:cNvSpPr>
            <a:spLocks noGrp="1"/>
          </p:cNvSpPr>
          <p:nvPr>
            <p:ph sz="quarter" idx="54" hasCustomPrompt="1"/>
          </p:nvPr>
        </p:nvSpPr>
        <p:spPr>
          <a:xfrm>
            <a:off x="189917" y="845384"/>
            <a:ext cx="1016005"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smtClean="0"/>
              <a:t>Key facts</a:t>
            </a:r>
            <a:endParaRPr lang="en-US" dirty="0"/>
          </a:p>
        </p:txBody>
      </p:sp>
      <p:sp>
        <p:nvSpPr>
          <p:cNvPr id="33" name="Text Placeholder 12"/>
          <p:cNvSpPr>
            <a:spLocks noGrp="1"/>
          </p:cNvSpPr>
          <p:nvPr>
            <p:ph type="body" sz="quarter" idx="57" hasCustomPrompt="1"/>
          </p:nvPr>
        </p:nvSpPr>
        <p:spPr>
          <a:xfrm>
            <a:off x="4781839" y="2137768"/>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XX</a:t>
            </a:r>
          </a:p>
        </p:txBody>
      </p:sp>
      <p:sp>
        <p:nvSpPr>
          <p:cNvPr id="35" name="Picture Placeholder 34"/>
          <p:cNvSpPr>
            <a:spLocks noGrp="1"/>
          </p:cNvSpPr>
          <p:nvPr>
            <p:ph type="pic" sz="quarter" idx="58" hasCustomPrompt="1"/>
          </p:nvPr>
        </p:nvSpPr>
        <p:spPr>
          <a:xfrm>
            <a:off x="358122" y="1355237"/>
            <a:ext cx="701386" cy="637624"/>
          </a:xfrm>
        </p:spPr>
        <p:txBody>
          <a:bodyPr/>
          <a:lstStyle>
            <a:lvl1pPr algn="ctr">
              <a:defRPr/>
            </a:lvl1pPr>
          </a:lstStyle>
          <a:p>
            <a:r>
              <a:rPr lang="en-US" dirty="0" smtClean="0"/>
              <a:t>Icon</a:t>
            </a:r>
            <a:endParaRPr lang="en-US" dirty="0"/>
          </a:p>
        </p:txBody>
      </p:sp>
      <p:sp>
        <p:nvSpPr>
          <p:cNvPr id="36" name="Picture Placeholder 34"/>
          <p:cNvSpPr>
            <a:spLocks noGrp="1"/>
          </p:cNvSpPr>
          <p:nvPr>
            <p:ph type="pic" sz="quarter" idx="59" hasCustomPrompt="1"/>
          </p:nvPr>
        </p:nvSpPr>
        <p:spPr>
          <a:xfrm>
            <a:off x="2635139" y="1355237"/>
            <a:ext cx="701386" cy="637624"/>
          </a:xfrm>
        </p:spPr>
        <p:txBody>
          <a:bodyPr/>
          <a:lstStyle>
            <a:lvl1pPr algn="ctr">
              <a:defRPr/>
            </a:lvl1pPr>
          </a:lstStyle>
          <a:p>
            <a:r>
              <a:rPr lang="en-US" dirty="0" smtClean="0"/>
              <a:t>Icon</a:t>
            </a:r>
            <a:endParaRPr lang="en-US" dirty="0"/>
          </a:p>
        </p:txBody>
      </p:sp>
      <p:sp>
        <p:nvSpPr>
          <p:cNvPr id="37" name="Picture Placeholder 34"/>
          <p:cNvSpPr>
            <a:spLocks noGrp="1"/>
          </p:cNvSpPr>
          <p:nvPr>
            <p:ph type="pic" sz="quarter" idx="60" hasCustomPrompt="1"/>
          </p:nvPr>
        </p:nvSpPr>
        <p:spPr>
          <a:xfrm>
            <a:off x="3773648" y="1355237"/>
            <a:ext cx="701386" cy="637624"/>
          </a:xfrm>
        </p:spPr>
        <p:txBody>
          <a:bodyPr/>
          <a:lstStyle>
            <a:lvl1pPr algn="ctr">
              <a:defRPr/>
            </a:lvl1pPr>
          </a:lstStyle>
          <a:p>
            <a:r>
              <a:rPr lang="en-US" dirty="0" smtClean="0"/>
              <a:t>Icon</a:t>
            </a:r>
            <a:endParaRPr lang="en-US" dirty="0"/>
          </a:p>
        </p:txBody>
      </p:sp>
      <p:sp>
        <p:nvSpPr>
          <p:cNvPr id="38" name="Picture Placeholder 34"/>
          <p:cNvSpPr>
            <a:spLocks noGrp="1"/>
          </p:cNvSpPr>
          <p:nvPr>
            <p:ph type="pic" sz="quarter" idx="61" hasCustomPrompt="1"/>
          </p:nvPr>
        </p:nvSpPr>
        <p:spPr>
          <a:xfrm>
            <a:off x="4912157" y="1355237"/>
            <a:ext cx="701386" cy="637624"/>
          </a:xfrm>
        </p:spPr>
        <p:txBody>
          <a:bodyPr/>
          <a:lstStyle>
            <a:lvl1pPr algn="ctr">
              <a:defRPr/>
            </a:lvl1pPr>
          </a:lstStyle>
          <a:p>
            <a:r>
              <a:rPr lang="en-US" dirty="0" smtClean="0"/>
              <a:t>Icon</a:t>
            </a:r>
            <a:endParaRPr lang="en-US" dirty="0"/>
          </a:p>
        </p:txBody>
      </p:sp>
      <p:sp>
        <p:nvSpPr>
          <p:cNvPr id="40" name="Text Placeholder 4"/>
          <p:cNvSpPr>
            <a:spLocks noGrp="1"/>
          </p:cNvSpPr>
          <p:nvPr>
            <p:ph type="body" sz="quarter" idx="65" hasCustomPrompt="1"/>
          </p:nvPr>
        </p:nvSpPr>
        <p:spPr>
          <a:xfrm>
            <a:off x="4780212" y="2435219"/>
            <a:ext cx="962518" cy="536577"/>
          </a:xfrm>
        </p:spPr>
        <p:txBody>
          <a:bodyPr lIns="91438" rIns="91438">
            <a:noAutofit/>
          </a:bodyPr>
          <a:lstStyle>
            <a:lvl1pPr algn="ctr">
              <a:defRPr sz="1000"/>
            </a:lvl1pPr>
          </a:lstStyle>
          <a:p>
            <a:pPr lvl="0"/>
            <a:r>
              <a:rPr lang="en-US" dirty="0" smtClean="0"/>
              <a:t>Smaller text</a:t>
            </a:r>
            <a:endParaRPr lang="en-US" dirty="0"/>
          </a:p>
        </p:txBody>
      </p:sp>
      <p:sp>
        <p:nvSpPr>
          <p:cNvPr id="41" name="Picture Placeholder 34"/>
          <p:cNvSpPr>
            <a:spLocks noGrp="1"/>
          </p:cNvSpPr>
          <p:nvPr>
            <p:ph type="pic" sz="quarter" idx="66" hasCustomPrompt="1"/>
          </p:nvPr>
        </p:nvSpPr>
        <p:spPr>
          <a:xfrm>
            <a:off x="1496631" y="1355237"/>
            <a:ext cx="701386" cy="637624"/>
          </a:xfrm>
        </p:spPr>
        <p:txBody>
          <a:bodyPr/>
          <a:lstStyle>
            <a:lvl1pPr algn="ctr">
              <a:defRPr/>
            </a:lvl1pPr>
          </a:lstStyle>
          <a:p>
            <a:r>
              <a:rPr lang="en-US" dirty="0" smtClean="0"/>
              <a:t>Icon</a:t>
            </a:r>
            <a:endParaRPr lang="en-US" dirty="0"/>
          </a:p>
        </p:txBody>
      </p:sp>
      <p:sp>
        <p:nvSpPr>
          <p:cNvPr id="42" name="Text Placeholder 12"/>
          <p:cNvSpPr>
            <a:spLocks noGrp="1"/>
          </p:cNvSpPr>
          <p:nvPr>
            <p:ph type="body" sz="quarter" idx="67" hasCustomPrompt="1"/>
          </p:nvPr>
        </p:nvSpPr>
        <p:spPr>
          <a:xfrm>
            <a:off x="3630372" y="2137768"/>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XX</a:t>
            </a:r>
          </a:p>
        </p:txBody>
      </p:sp>
      <p:sp>
        <p:nvSpPr>
          <p:cNvPr id="43" name="Text Placeholder 4"/>
          <p:cNvSpPr>
            <a:spLocks noGrp="1"/>
          </p:cNvSpPr>
          <p:nvPr>
            <p:ph type="body" sz="quarter" idx="68" hasCustomPrompt="1"/>
          </p:nvPr>
        </p:nvSpPr>
        <p:spPr>
          <a:xfrm>
            <a:off x="3628745" y="2435219"/>
            <a:ext cx="962518" cy="536577"/>
          </a:xfrm>
        </p:spPr>
        <p:txBody>
          <a:bodyPr lIns="91438" rIns="91438">
            <a:noAutofit/>
          </a:bodyPr>
          <a:lstStyle>
            <a:lvl1pPr algn="ctr">
              <a:defRPr sz="1000"/>
            </a:lvl1pPr>
          </a:lstStyle>
          <a:p>
            <a:pPr lvl="0"/>
            <a:r>
              <a:rPr lang="en-US" dirty="0" smtClean="0"/>
              <a:t>Smaller text</a:t>
            </a:r>
            <a:endParaRPr lang="en-US" dirty="0"/>
          </a:p>
        </p:txBody>
      </p:sp>
      <p:sp>
        <p:nvSpPr>
          <p:cNvPr id="34" name="Text Placeholder 12"/>
          <p:cNvSpPr>
            <a:spLocks noGrp="1"/>
          </p:cNvSpPr>
          <p:nvPr>
            <p:ph type="body" sz="quarter" idx="69" hasCustomPrompt="1"/>
          </p:nvPr>
        </p:nvSpPr>
        <p:spPr>
          <a:xfrm>
            <a:off x="2504305" y="2137768"/>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XX</a:t>
            </a:r>
          </a:p>
        </p:txBody>
      </p:sp>
      <p:sp>
        <p:nvSpPr>
          <p:cNvPr id="39" name="Text Placeholder 4"/>
          <p:cNvSpPr>
            <a:spLocks noGrp="1"/>
          </p:cNvSpPr>
          <p:nvPr>
            <p:ph type="body" sz="quarter" idx="70" hasCustomPrompt="1"/>
          </p:nvPr>
        </p:nvSpPr>
        <p:spPr>
          <a:xfrm>
            <a:off x="2502677" y="2435219"/>
            <a:ext cx="962518" cy="536577"/>
          </a:xfrm>
        </p:spPr>
        <p:txBody>
          <a:bodyPr lIns="91438" rIns="91438">
            <a:noAutofit/>
          </a:bodyPr>
          <a:lstStyle>
            <a:lvl1pPr algn="ctr">
              <a:defRPr sz="1000"/>
            </a:lvl1pPr>
          </a:lstStyle>
          <a:p>
            <a:pPr lvl="0"/>
            <a:r>
              <a:rPr lang="en-US" dirty="0" smtClean="0"/>
              <a:t>Smaller text</a:t>
            </a:r>
            <a:endParaRPr lang="en-US" dirty="0"/>
          </a:p>
        </p:txBody>
      </p:sp>
      <p:sp>
        <p:nvSpPr>
          <p:cNvPr id="44" name="Text Placeholder 12"/>
          <p:cNvSpPr>
            <a:spLocks noGrp="1"/>
          </p:cNvSpPr>
          <p:nvPr>
            <p:ph type="body" sz="quarter" idx="71" hasCustomPrompt="1"/>
          </p:nvPr>
        </p:nvSpPr>
        <p:spPr>
          <a:xfrm>
            <a:off x="1369771" y="2137768"/>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XX</a:t>
            </a:r>
          </a:p>
        </p:txBody>
      </p:sp>
      <p:sp>
        <p:nvSpPr>
          <p:cNvPr id="45" name="Text Placeholder 4"/>
          <p:cNvSpPr>
            <a:spLocks noGrp="1"/>
          </p:cNvSpPr>
          <p:nvPr>
            <p:ph type="body" sz="quarter" idx="72" hasCustomPrompt="1"/>
          </p:nvPr>
        </p:nvSpPr>
        <p:spPr>
          <a:xfrm>
            <a:off x="1368144" y="2435219"/>
            <a:ext cx="962518" cy="536577"/>
          </a:xfrm>
        </p:spPr>
        <p:txBody>
          <a:bodyPr lIns="91438" rIns="91438">
            <a:noAutofit/>
          </a:bodyPr>
          <a:lstStyle>
            <a:lvl1pPr algn="ctr">
              <a:defRPr sz="1000"/>
            </a:lvl1pPr>
          </a:lstStyle>
          <a:p>
            <a:pPr lvl="0"/>
            <a:r>
              <a:rPr lang="en-US" dirty="0" smtClean="0"/>
              <a:t>Smaller text</a:t>
            </a:r>
            <a:endParaRPr lang="en-US" dirty="0"/>
          </a:p>
        </p:txBody>
      </p:sp>
      <p:sp>
        <p:nvSpPr>
          <p:cNvPr id="46" name="Text Placeholder 12"/>
          <p:cNvSpPr>
            <a:spLocks noGrp="1"/>
          </p:cNvSpPr>
          <p:nvPr>
            <p:ph type="body" sz="quarter" idx="73" hasCustomPrompt="1"/>
          </p:nvPr>
        </p:nvSpPr>
        <p:spPr>
          <a:xfrm>
            <a:off x="226771" y="2137768"/>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XX</a:t>
            </a:r>
          </a:p>
        </p:txBody>
      </p:sp>
      <p:sp>
        <p:nvSpPr>
          <p:cNvPr id="47" name="Text Placeholder 4"/>
          <p:cNvSpPr>
            <a:spLocks noGrp="1"/>
          </p:cNvSpPr>
          <p:nvPr>
            <p:ph type="body" sz="quarter" idx="74" hasCustomPrompt="1"/>
          </p:nvPr>
        </p:nvSpPr>
        <p:spPr>
          <a:xfrm>
            <a:off x="225144" y="2435219"/>
            <a:ext cx="962518" cy="536577"/>
          </a:xfrm>
        </p:spPr>
        <p:txBody>
          <a:bodyPr lIns="91438" rIns="91438">
            <a:noAutofit/>
          </a:bodyPr>
          <a:lstStyle>
            <a:lvl1pPr algn="ctr">
              <a:defRPr sz="1000"/>
            </a:lvl1pPr>
          </a:lstStyle>
          <a:p>
            <a:pPr lvl="0"/>
            <a:r>
              <a:rPr lang="en-US" dirty="0" smtClean="0"/>
              <a:t>Smaller text</a:t>
            </a:r>
            <a:endParaRPr lang="en-US" dirty="0"/>
          </a:p>
        </p:txBody>
      </p:sp>
    </p:spTree>
    <p:extLst>
      <p:ext uri="{BB962C8B-B14F-4D97-AF65-F5344CB8AC3E}">
        <p14:creationId xmlns:p14="http://schemas.microsoft.com/office/powerpoint/2010/main" val="180930161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Industry Page 3">
    <p:spTree>
      <p:nvGrpSpPr>
        <p:cNvPr id="1" name=""/>
        <p:cNvGrpSpPr/>
        <p:nvPr/>
      </p:nvGrpSpPr>
      <p:grpSpPr>
        <a:xfrm>
          <a:off x="0" y="0"/>
          <a:ext cx="0" cy="0"/>
          <a:chOff x="0" y="0"/>
          <a:chExt cx="0" cy="0"/>
        </a:xfrm>
      </p:grpSpPr>
      <p:cxnSp>
        <p:nvCxnSpPr>
          <p:cNvPr id="4" name="Straight Connector 3"/>
          <p:cNvCxnSpPr/>
          <p:nvPr userDrawn="1"/>
        </p:nvCxnSpPr>
        <p:spPr>
          <a:xfrm>
            <a:off x="4568125" y="541873"/>
            <a:ext cx="22693" cy="3625616"/>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0" y="2728154"/>
            <a:ext cx="9144000" cy="3521"/>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4873040" y="896705"/>
            <a:ext cx="4073407" cy="1605667"/>
          </a:xfrm>
        </p:spPr>
        <p:txBody>
          <a:bodyPr numCol="1"/>
          <a:lstStyle>
            <a:lvl2pPr marL="228594" marR="0"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3" name="Text Placeholder 12"/>
          <p:cNvSpPr>
            <a:spLocks noGrp="1"/>
          </p:cNvSpPr>
          <p:nvPr>
            <p:ph type="body" sz="quarter" idx="12" hasCustomPrompt="1"/>
          </p:nvPr>
        </p:nvSpPr>
        <p:spPr>
          <a:xfrm>
            <a:off x="881947" y="1961073"/>
            <a:ext cx="1251693" cy="633948"/>
          </a:xfrm>
        </p:spPr>
        <p:txBody>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Fact</a:t>
            </a:r>
          </a:p>
          <a:p>
            <a:pPr lvl="1"/>
            <a:r>
              <a:rPr lang="en-US" dirty="0" smtClean="0"/>
              <a:t>Body text</a:t>
            </a:r>
          </a:p>
          <a:p>
            <a:pPr lvl="1"/>
            <a:endParaRPr lang="en-US" dirty="0" smtClean="0"/>
          </a:p>
          <a:p>
            <a:pPr lvl="1"/>
            <a:endParaRPr lang="en-US" dirty="0" smtClean="0"/>
          </a:p>
        </p:txBody>
      </p:sp>
      <p:sp>
        <p:nvSpPr>
          <p:cNvPr id="14" name="Content Placeholder 9"/>
          <p:cNvSpPr>
            <a:spLocks noGrp="1"/>
          </p:cNvSpPr>
          <p:nvPr>
            <p:ph sz="quarter" idx="13" hasCustomPrompt="1"/>
          </p:nvPr>
        </p:nvSpPr>
        <p:spPr>
          <a:xfrm>
            <a:off x="189325" y="2849167"/>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86882" y="323873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295832" y="323873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04782" y="323873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513732" y="323873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198177" y="367334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07127" y="367334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16077" y="367334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525027" y="367334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0" name="Content Placeholder 9"/>
          <p:cNvSpPr>
            <a:spLocks noGrp="1"/>
          </p:cNvSpPr>
          <p:nvPr>
            <p:ph sz="quarter" idx="54" hasCustomPrompt="1"/>
          </p:nvPr>
        </p:nvSpPr>
        <p:spPr>
          <a:xfrm>
            <a:off x="189917" y="845384"/>
            <a:ext cx="1016005"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smtClean="0"/>
              <a:t>Key facts</a:t>
            </a:r>
            <a:endParaRPr lang="en-US" dirty="0"/>
          </a:p>
        </p:txBody>
      </p:sp>
      <p:sp>
        <p:nvSpPr>
          <p:cNvPr id="31" name="Text Placeholder 12"/>
          <p:cNvSpPr>
            <a:spLocks noGrp="1"/>
          </p:cNvSpPr>
          <p:nvPr>
            <p:ph type="body" sz="quarter" idx="55" hasCustomPrompt="1"/>
          </p:nvPr>
        </p:nvSpPr>
        <p:spPr>
          <a:xfrm>
            <a:off x="2330687" y="1961073"/>
            <a:ext cx="1251693" cy="633948"/>
          </a:xfrm>
        </p:spPr>
        <p:txBody>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Fact</a:t>
            </a:r>
          </a:p>
          <a:p>
            <a:pPr lvl="1"/>
            <a:r>
              <a:rPr lang="en-US" dirty="0" smtClean="0"/>
              <a:t>Body text</a:t>
            </a:r>
          </a:p>
          <a:p>
            <a:pPr lvl="1"/>
            <a:endParaRPr lang="en-US" dirty="0" smtClean="0"/>
          </a:p>
          <a:p>
            <a:pPr lvl="1"/>
            <a:endParaRPr lang="en-US" dirty="0" smtClean="0"/>
          </a:p>
        </p:txBody>
      </p:sp>
      <p:sp>
        <p:nvSpPr>
          <p:cNvPr id="35" name="Picture Placeholder 34"/>
          <p:cNvSpPr>
            <a:spLocks noGrp="1"/>
          </p:cNvSpPr>
          <p:nvPr>
            <p:ph type="pic" sz="quarter" idx="58" hasCustomPrompt="1"/>
          </p:nvPr>
        </p:nvSpPr>
        <p:spPr>
          <a:xfrm>
            <a:off x="160909" y="4337390"/>
            <a:ext cx="949167" cy="375723"/>
          </a:xfrm>
        </p:spPr>
        <p:txBody>
          <a:bodyPr/>
          <a:lstStyle>
            <a:lvl1pPr algn="ctr">
              <a:defRPr/>
            </a:lvl1pPr>
          </a:lstStyle>
          <a:p>
            <a:r>
              <a:rPr lang="en-US" dirty="0" smtClean="0"/>
              <a:t>Logo</a:t>
            </a:r>
            <a:endParaRPr lang="en-US" dirty="0"/>
          </a:p>
        </p:txBody>
      </p:sp>
      <p:sp>
        <p:nvSpPr>
          <p:cNvPr id="36" name="Picture Placeholder 34"/>
          <p:cNvSpPr>
            <a:spLocks noGrp="1"/>
          </p:cNvSpPr>
          <p:nvPr>
            <p:ph type="pic" sz="quarter" idx="59" hasCustomPrompt="1"/>
          </p:nvPr>
        </p:nvSpPr>
        <p:spPr>
          <a:xfrm>
            <a:off x="2635056" y="1176501"/>
            <a:ext cx="637624" cy="637624"/>
          </a:xfrm>
        </p:spPr>
        <p:txBody>
          <a:bodyPr/>
          <a:lstStyle>
            <a:lvl1pPr algn="ctr">
              <a:defRPr/>
            </a:lvl1pPr>
          </a:lstStyle>
          <a:p>
            <a:r>
              <a:rPr lang="en-US" dirty="0" smtClean="0"/>
              <a:t>Icon</a:t>
            </a:r>
            <a:endParaRPr lang="en-US" dirty="0"/>
          </a:p>
        </p:txBody>
      </p:sp>
      <p:sp>
        <p:nvSpPr>
          <p:cNvPr id="40" name="Text Placeholder 10"/>
          <p:cNvSpPr>
            <a:spLocks noGrp="1"/>
          </p:cNvSpPr>
          <p:nvPr>
            <p:ph type="body" sz="quarter" idx="60" hasCustomPrompt="1"/>
          </p:nvPr>
        </p:nvSpPr>
        <p:spPr>
          <a:xfrm>
            <a:off x="4882447" y="2834637"/>
            <a:ext cx="4073407" cy="1210556"/>
          </a:xfrm>
        </p:spPr>
        <p:txBody>
          <a:bodyPr numCol="2">
            <a:normAutofit/>
          </a:bodyPr>
          <a:lstStyle>
            <a:lvl2pPr marL="228594" marR="0" indent="-228594" algn="l" defTabSz="342892" rtl="0" eaLnBrk="1" fontAlgn="auto" latinLnBrk="0" hangingPunct="1">
              <a:lnSpc>
                <a:spcPct val="100000"/>
              </a:lnSpc>
              <a:spcBef>
                <a:spcPct val="20000"/>
              </a:spcBef>
              <a:spcAft>
                <a:spcPts val="300"/>
              </a:spcAft>
              <a:buClr>
                <a:schemeClr val="accent2"/>
              </a:buClr>
              <a:buSzPct val="120000"/>
              <a:buFontTx/>
              <a:buBlip>
                <a:blip r:embed="rId2"/>
              </a:buBlip>
              <a:tabLst/>
              <a:defRPr sz="1000"/>
            </a:lvl2pPr>
            <a:lvl3pPr marL="457189" indent="-228594">
              <a:buSzPct val="120000"/>
              <a:buFontTx/>
              <a:buBlip>
                <a:blip r:embed="rId2"/>
              </a:buBlip>
              <a:defRPr sz="1000"/>
            </a:lvl3pPr>
            <a:lvl4pPr marL="649208" indent="-171446">
              <a:buSzPct val="120000"/>
              <a:buFontTx/>
              <a:buBlip>
                <a:blip r:embed="rId2"/>
              </a:buBlip>
              <a:defRPr sz="1000"/>
            </a:lvl4pPr>
            <a:lvl5pPr marL="813796" indent="-171446">
              <a:buSzPct val="120000"/>
              <a:buFontTx/>
              <a:buBlip>
                <a:blip r:embed="rId2"/>
              </a:buBlip>
              <a:defRPr sz="1000"/>
            </a:lvl5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cxnSp>
        <p:nvCxnSpPr>
          <p:cNvPr id="41" name="Straight Connector 40"/>
          <p:cNvCxnSpPr/>
          <p:nvPr userDrawn="1"/>
        </p:nvCxnSpPr>
        <p:spPr>
          <a:xfrm flipV="1">
            <a:off x="0" y="4176898"/>
            <a:ext cx="9144000" cy="3521"/>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44" name="Text Placeholder 43"/>
          <p:cNvSpPr>
            <a:spLocks noGrp="1"/>
          </p:cNvSpPr>
          <p:nvPr>
            <p:ph type="body" sz="quarter" idx="61"/>
          </p:nvPr>
        </p:nvSpPr>
        <p:spPr>
          <a:xfrm>
            <a:off x="1298223" y="4336053"/>
            <a:ext cx="7656866" cy="385762"/>
          </a:xfrm>
        </p:spPr>
        <p:txBody>
          <a:bodyPr/>
          <a:lstStyle>
            <a:lvl1pPr>
              <a:defRPr cap="all">
                <a:latin typeface="Arial Black"/>
              </a:defRPr>
            </a:lvl1pPr>
          </a:lstStyle>
          <a:p>
            <a:pPr lvl="0"/>
            <a:r>
              <a:rPr lang="en-US" dirty="0" smtClean="0"/>
              <a:t>Click to edit Master text styles</a:t>
            </a:r>
          </a:p>
        </p:txBody>
      </p:sp>
      <p:sp>
        <p:nvSpPr>
          <p:cNvPr id="46" name="Picture Placeholder 34"/>
          <p:cNvSpPr>
            <a:spLocks noGrp="1"/>
          </p:cNvSpPr>
          <p:nvPr>
            <p:ph type="pic" sz="quarter" idx="62" hasCustomPrompt="1"/>
          </p:nvPr>
        </p:nvSpPr>
        <p:spPr>
          <a:xfrm>
            <a:off x="1186316" y="1176501"/>
            <a:ext cx="637624" cy="637624"/>
          </a:xfrm>
        </p:spPr>
        <p:txBody>
          <a:bodyPr/>
          <a:lstStyle>
            <a:lvl1pPr algn="ctr">
              <a:defRPr/>
            </a:lvl1pPr>
          </a:lstStyle>
          <a:p>
            <a:r>
              <a:rPr lang="en-US" dirty="0" smtClean="0"/>
              <a:t>Icon</a:t>
            </a:r>
            <a:endParaRPr lang="en-US" dirty="0"/>
          </a:p>
        </p:txBody>
      </p:sp>
    </p:spTree>
    <p:extLst>
      <p:ext uri="{BB962C8B-B14F-4D97-AF65-F5344CB8AC3E}">
        <p14:creationId xmlns:p14="http://schemas.microsoft.com/office/powerpoint/2010/main" val="184624829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04818194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7542347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b="0" i="0" cap="all" baseline="0">
                <a:latin typeface="Oswald Bold"/>
                <a:cs typeface="Oswald Bold"/>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917779"/>
            <a:ext cx="8337502" cy="3394472"/>
          </a:xfrm>
          <a:prstGeom prst="rect">
            <a:avLst/>
          </a:prstGeom>
        </p:spPr>
        <p:txBody>
          <a:bodyPr vert="horz" lIns="68579" tIns="34289" rIns="68579" bIns="34289" rtlCol="0">
            <a:normAutofit/>
          </a:bodyPr>
          <a:lstStyle>
            <a:lvl1pPr marL="0" indent="0">
              <a:lnSpc>
                <a:spcPct val="120000"/>
              </a:lnSpc>
              <a:spcBef>
                <a:spcPts val="0"/>
              </a:spcBef>
              <a:buNone/>
              <a:defRPr sz="1400">
                <a:latin typeface="Source Sans Pro Light"/>
                <a:cs typeface="Source Sans Pro Light"/>
              </a:defRPr>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3785727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1597822"/>
            <a:ext cx="7772400" cy="1102519"/>
          </a:xfrm>
          <a:prstGeom prst="rect">
            <a:avLst/>
          </a:prstGeom>
        </p:spPr>
        <p:txBody>
          <a:bodyPr/>
          <a:lstStyle/>
          <a:p>
            <a:r>
              <a:rPr lang="en-GB" smtClean="0"/>
              <a:t>Click to edit Master title style</a:t>
            </a:r>
            <a:endParaRPr lang="en-US"/>
          </a:p>
        </p:txBody>
      </p:sp>
      <p:sp>
        <p:nvSpPr>
          <p:cNvPr id="3" name="Subtitle 2"/>
          <p:cNvSpPr>
            <a:spLocks noGrp="1"/>
          </p:cNvSpPr>
          <p:nvPr>
            <p:ph type="subTitle" idx="1"/>
          </p:nvPr>
        </p:nvSpPr>
        <p:spPr>
          <a:xfrm>
            <a:off x="1371601" y="2914650"/>
            <a:ext cx="6400801" cy="1314450"/>
          </a:xfrm>
          <a:prstGeom prst="rect">
            <a:avLst/>
          </a:prstGeom>
        </p:spPr>
        <p:txBody>
          <a:bodyPr/>
          <a:lstStyle>
            <a:lvl1pPr marL="0" indent="0" algn="ctr">
              <a:buNone/>
              <a:defRPr>
                <a:solidFill>
                  <a:schemeClr val="tx1">
                    <a:tint val="75000"/>
                  </a:schemeClr>
                </a:solidFill>
              </a:defRPr>
            </a:lvl1pPr>
            <a:lvl2pPr marL="462904" indent="0" algn="ctr">
              <a:buNone/>
              <a:defRPr>
                <a:solidFill>
                  <a:schemeClr val="tx1">
                    <a:tint val="75000"/>
                  </a:schemeClr>
                </a:solidFill>
              </a:defRPr>
            </a:lvl2pPr>
            <a:lvl3pPr marL="925807" indent="0" algn="ctr">
              <a:buNone/>
              <a:defRPr>
                <a:solidFill>
                  <a:schemeClr val="tx1">
                    <a:tint val="75000"/>
                  </a:schemeClr>
                </a:solidFill>
              </a:defRPr>
            </a:lvl3pPr>
            <a:lvl4pPr marL="1388711" indent="0" algn="ctr">
              <a:buNone/>
              <a:defRPr>
                <a:solidFill>
                  <a:schemeClr val="tx1">
                    <a:tint val="75000"/>
                  </a:schemeClr>
                </a:solidFill>
              </a:defRPr>
            </a:lvl4pPr>
            <a:lvl5pPr marL="1851614" indent="0" algn="ctr">
              <a:buNone/>
              <a:defRPr>
                <a:solidFill>
                  <a:schemeClr val="tx1">
                    <a:tint val="75000"/>
                  </a:schemeClr>
                </a:solidFill>
              </a:defRPr>
            </a:lvl5pPr>
            <a:lvl6pPr marL="2314517" indent="0" algn="ctr">
              <a:buNone/>
              <a:defRPr>
                <a:solidFill>
                  <a:schemeClr val="tx1">
                    <a:tint val="75000"/>
                  </a:schemeClr>
                </a:solidFill>
              </a:defRPr>
            </a:lvl6pPr>
            <a:lvl7pPr marL="2777420" indent="0" algn="ctr">
              <a:buNone/>
              <a:defRPr>
                <a:solidFill>
                  <a:schemeClr val="tx1">
                    <a:tint val="75000"/>
                  </a:schemeClr>
                </a:solidFill>
              </a:defRPr>
            </a:lvl7pPr>
            <a:lvl8pPr marL="3240324" indent="0" algn="ctr">
              <a:buNone/>
              <a:defRPr>
                <a:solidFill>
                  <a:schemeClr val="tx1">
                    <a:tint val="75000"/>
                  </a:schemeClr>
                </a:solidFill>
              </a:defRPr>
            </a:lvl8pPr>
            <a:lvl9pPr marL="3703228"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lIns="68580" tIns="34290" rIns="68580" bIns="34290"/>
          <a:lstStyle/>
          <a:p>
            <a:pPr defTabSz="457189"/>
            <a:fld id="{08203FB3-3E20-D241-88BE-527BEAC42100}" type="datetimeFigureOut">
              <a:rPr lang="en-US" sz="1800" smtClean="0">
                <a:solidFill>
                  <a:srgbClr val="464547"/>
                </a:solidFill>
              </a:rPr>
              <a:pPr defTabSz="457189"/>
              <a:t>12/27/2017</a:t>
            </a:fld>
            <a:endParaRPr lang="en-US" sz="1800">
              <a:solidFill>
                <a:srgbClr val="464547"/>
              </a:solidFill>
            </a:endParaRPr>
          </a:p>
        </p:txBody>
      </p:sp>
      <p:sp>
        <p:nvSpPr>
          <p:cNvPr id="5" name="Footer Placeholder 4"/>
          <p:cNvSpPr>
            <a:spLocks noGrp="1"/>
          </p:cNvSpPr>
          <p:nvPr>
            <p:ph type="ftr" sz="quarter" idx="11"/>
          </p:nvPr>
        </p:nvSpPr>
        <p:spPr>
          <a:xfrm>
            <a:off x="3124202" y="4767264"/>
            <a:ext cx="2895600" cy="273844"/>
          </a:xfrm>
          <a:prstGeom prst="rect">
            <a:avLst/>
          </a:prstGeom>
        </p:spPr>
        <p:txBody>
          <a:bodyPr lIns="68580" tIns="34290" rIns="68580" bIns="34290"/>
          <a:lstStyle/>
          <a:p>
            <a:pPr defTabSz="457189"/>
            <a:endParaRPr lang="en-US" sz="1800">
              <a:solidFill>
                <a:srgbClr val="464547"/>
              </a:solidFill>
            </a:endParaRPr>
          </a:p>
        </p:txBody>
      </p:sp>
      <p:sp>
        <p:nvSpPr>
          <p:cNvPr id="6" name="Slide Number Placeholder 5"/>
          <p:cNvSpPr>
            <a:spLocks noGrp="1"/>
          </p:cNvSpPr>
          <p:nvPr>
            <p:ph type="sldNum" sz="quarter" idx="12"/>
          </p:nvPr>
        </p:nvSpPr>
        <p:spPr>
          <a:xfrm>
            <a:off x="6553202" y="4767264"/>
            <a:ext cx="2133600" cy="273844"/>
          </a:xfrm>
          <a:prstGeom prst="rect">
            <a:avLst/>
          </a:prstGeom>
        </p:spPr>
        <p:txBody>
          <a:bodyPr lIns="68580" tIns="34290" rIns="68580" bIns="34290"/>
          <a:lstStyle/>
          <a:p>
            <a:pPr defTabSz="457189"/>
            <a:fld id="{A06DC7C8-5D22-0F45-835E-8B5713EDF24B}" type="slidenum">
              <a:rPr lang="en-US" sz="1800" smtClean="0">
                <a:solidFill>
                  <a:srgbClr val="464547"/>
                </a:solidFill>
              </a:rPr>
              <a:pPr defTabSz="457189"/>
              <a:t>‹#›</a:t>
            </a:fld>
            <a:endParaRPr lang="en-US" sz="1800">
              <a:solidFill>
                <a:srgbClr val="464547"/>
              </a:solidFill>
            </a:endParaRPr>
          </a:p>
        </p:txBody>
      </p:sp>
    </p:spTree>
    <p:extLst>
      <p:ext uri="{BB962C8B-B14F-4D97-AF65-F5344CB8AC3E}">
        <p14:creationId xmlns:p14="http://schemas.microsoft.com/office/powerpoint/2010/main" val="28780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425474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cutive Grid">
    <p:spTree>
      <p:nvGrpSpPr>
        <p:cNvPr id="1" name=""/>
        <p:cNvGrpSpPr/>
        <p:nvPr/>
      </p:nvGrpSpPr>
      <p:grpSpPr>
        <a:xfrm>
          <a:off x="0" y="0"/>
          <a:ext cx="0" cy="0"/>
          <a:chOff x="0" y="0"/>
          <a:chExt cx="0" cy="0"/>
        </a:xfrm>
      </p:grpSpPr>
      <p:cxnSp>
        <p:nvCxnSpPr>
          <p:cNvPr id="4" name="Straight Connector 3"/>
          <p:cNvCxnSpPr/>
          <p:nvPr userDrawn="1"/>
        </p:nvCxnSpPr>
        <p:spPr>
          <a:xfrm flipH="1" flipV="1">
            <a:off x="4616828" y="2805209"/>
            <a:ext cx="18675" cy="20506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1374114" y="4160454"/>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5308256" y="4160454"/>
            <a:ext cx="2640330" cy="638644"/>
          </a:xfrm>
          <a:prstGeom prst="rect">
            <a:avLst/>
          </a:prstGeom>
        </p:spPr>
        <p:txBody>
          <a:bodyPr vert="horz"/>
          <a:lstStyle>
            <a:lvl1pPr marL="0" indent="0" algn="ctr">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175672" y="882572"/>
            <a:ext cx="696663" cy="696663"/>
          </a:xfrm>
          <a:prstGeom prst="ellipse">
            <a:avLst/>
          </a:prstGeom>
        </p:spPr>
        <p:txBody>
          <a:bodyPr vert="horz"/>
          <a:lstStyle>
            <a:lvl1pPr marL="0" indent="0" algn="ctr">
              <a:buNone/>
              <a:defRPr sz="700"/>
            </a:lvl1pPr>
          </a:lstStyle>
          <a:p>
            <a:endParaRPr lang="en-US" dirty="0"/>
          </a:p>
        </p:txBody>
      </p:sp>
      <p:sp>
        <p:nvSpPr>
          <p:cNvPr id="15" name="Picture Placeholder 16"/>
          <p:cNvSpPr>
            <a:spLocks noGrp="1"/>
          </p:cNvSpPr>
          <p:nvPr>
            <p:ph type="pic" sz="quarter" idx="18"/>
          </p:nvPr>
        </p:nvSpPr>
        <p:spPr>
          <a:xfrm>
            <a:off x="4229660" y="882572"/>
            <a:ext cx="696663" cy="696663"/>
          </a:xfrm>
          <a:prstGeom prst="ellipse">
            <a:avLst/>
          </a:prstGeom>
        </p:spPr>
        <p:txBody>
          <a:bodyPr vert="horz"/>
          <a:lstStyle>
            <a:lvl1pPr marL="0" indent="0" algn="ctr">
              <a:buNone/>
              <a:defRPr sz="700"/>
            </a:lvl1pPr>
          </a:lstStyle>
          <a:p>
            <a:endParaRPr lang="en-US" dirty="0"/>
          </a:p>
        </p:txBody>
      </p:sp>
      <p:sp>
        <p:nvSpPr>
          <p:cNvPr id="16" name="Picture Placeholder 16"/>
          <p:cNvSpPr>
            <a:spLocks noGrp="1"/>
          </p:cNvSpPr>
          <p:nvPr>
            <p:ph type="pic" sz="quarter" idx="19"/>
          </p:nvPr>
        </p:nvSpPr>
        <p:spPr>
          <a:xfrm>
            <a:off x="7300751" y="882572"/>
            <a:ext cx="696663" cy="696663"/>
          </a:xfrm>
          <a:prstGeom prst="ellipse">
            <a:avLst/>
          </a:prstGeom>
        </p:spPr>
        <p:txBody>
          <a:bodyPr vert="horz"/>
          <a:lstStyle>
            <a:lvl1pPr marL="0" indent="0" algn="ctr">
              <a:buNone/>
              <a:defRPr sz="700"/>
            </a:lvl1pPr>
          </a:lstStyle>
          <a:p>
            <a:endParaRPr lang="en-US" dirty="0"/>
          </a:p>
        </p:txBody>
      </p:sp>
      <p:sp>
        <p:nvSpPr>
          <p:cNvPr id="17" name="Picture Placeholder 16"/>
          <p:cNvSpPr>
            <a:spLocks noGrp="1"/>
          </p:cNvSpPr>
          <p:nvPr>
            <p:ph type="pic" sz="quarter" idx="20"/>
          </p:nvPr>
        </p:nvSpPr>
        <p:spPr>
          <a:xfrm>
            <a:off x="6280093" y="2948417"/>
            <a:ext cx="696663" cy="696663"/>
          </a:xfrm>
          <a:prstGeom prst="ellipse">
            <a:avLst/>
          </a:prstGeom>
        </p:spPr>
        <p:txBody>
          <a:bodyPr vert="horz"/>
          <a:lstStyle>
            <a:lvl1pPr marL="0" indent="0" algn="ctr">
              <a:buNone/>
              <a:defRPr sz="700"/>
            </a:lvl1pPr>
          </a:lstStyle>
          <a:p>
            <a:endParaRPr lang="en-US" dirty="0"/>
          </a:p>
        </p:txBody>
      </p:sp>
      <p:sp>
        <p:nvSpPr>
          <p:cNvPr id="19" name="Picture Placeholder 16"/>
          <p:cNvSpPr>
            <a:spLocks noGrp="1"/>
          </p:cNvSpPr>
          <p:nvPr>
            <p:ph type="pic" sz="quarter" idx="22"/>
          </p:nvPr>
        </p:nvSpPr>
        <p:spPr>
          <a:xfrm>
            <a:off x="2345951" y="2948417"/>
            <a:ext cx="696663" cy="696663"/>
          </a:xfrm>
          <a:prstGeom prst="ellipse">
            <a:avLst/>
          </a:prstGeom>
        </p:spPr>
        <p:txBody>
          <a:bodyPr vert="horz"/>
          <a:lstStyle>
            <a:lvl1pPr marL="0" indent="0" algn="ctr">
              <a:buNone/>
              <a:defRPr sz="700"/>
            </a:lvl1pPr>
          </a:lstStyle>
          <a:p>
            <a:endParaRPr lang="en-US" dirty="0"/>
          </a:p>
        </p:txBody>
      </p:sp>
      <p:sp>
        <p:nvSpPr>
          <p:cNvPr id="20" name="Text Placeholder 23"/>
          <p:cNvSpPr>
            <a:spLocks noGrp="1"/>
          </p:cNvSpPr>
          <p:nvPr>
            <p:ph type="body" sz="quarter" idx="23" hasCustomPrompt="1"/>
          </p:nvPr>
        </p:nvSpPr>
        <p:spPr>
          <a:xfrm>
            <a:off x="427185"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528787"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531432"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5531606" y="3761314"/>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597464" y="3761314"/>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29" name="Straight Connector 28"/>
          <p:cNvCxnSpPr/>
          <p:nvPr userDrawn="1"/>
        </p:nvCxnSpPr>
        <p:spPr>
          <a:xfrm flipV="1">
            <a:off x="6133630" y="667929"/>
            <a:ext cx="0" cy="21260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024670" y="667929"/>
            <a:ext cx="0" cy="21260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9178524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83507897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Grid">
    <p:spTree>
      <p:nvGrpSpPr>
        <p:cNvPr id="1" name=""/>
        <p:cNvGrpSpPr/>
        <p:nvPr/>
      </p:nvGrpSpPr>
      <p:grpSpPr>
        <a:xfrm>
          <a:off x="0" y="0"/>
          <a:ext cx="0" cy="0"/>
          <a:chOff x="0" y="0"/>
          <a:chExt cx="0" cy="0"/>
        </a:xfrm>
      </p:grpSpPr>
      <p:grpSp>
        <p:nvGrpSpPr>
          <p:cNvPr id="8" name="Group 7"/>
          <p:cNvGrpSpPr/>
          <p:nvPr userDrawn="1"/>
        </p:nvGrpSpPr>
        <p:grpSpPr>
          <a:xfrm>
            <a:off x="3043311" y="696243"/>
            <a:ext cx="3059545" cy="4152848"/>
            <a:chOff x="3043311" y="707788"/>
            <a:chExt cx="3059545" cy="4162806"/>
          </a:xfrm>
        </p:grpSpPr>
        <p:cxnSp>
          <p:nvCxnSpPr>
            <p:cNvPr id="3" name="Straight Connector 2"/>
            <p:cNvCxnSpPr/>
            <p:nvPr userDrawn="1"/>
          </p:nvCxnSpPr>
          <p:spPr>
            <a:xfrm flipV="1">
              <a:off x="3043311" y="707788"/>
              <a:ext cx="0" cy="416280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6102856" y="707788"/>
              <a:ext cx="0" cy="416280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cxnSp>
        <p:nvCxnSpPr>
          <p:cNvPr id="4" name="Straight Connector 3"/>
          <p:cNvCxnSpPr/>
          <p:nvPr userDrawn="1"/>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650735"/>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04634411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Image Backgroun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nchor="ctr"/>
          <a:lstStyle>
            <a:lvl1pPr marL="0" indent="0" algn="ctr">
              <a:buNone/>
              <a:defRPr/>
            </a:lvl1pPr>
          </a:lstStyle>
          <a:p>
            <a:r>
              <a:rPr lang="en-US" dirty="0" smtClean="0"/>
              <a:t>Insert image here</a:t>
            </a:r>
            <a:endParaRPr lang="en-US" dirty="0"/>
          </a:p>
        </p:txBody>
      </p:sp>
    </p:spTree>
    <p:extLst>
      <p:ext uri="{BB962C8B-B14F-4D97-AF65-F5344CB8AC3E}">
        <p14:creationId xmlns:p14="http://schemas.microsoft.com/office/powerpoint/2010/main" val="235932009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58241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192910888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12421354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56107065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6"/>
            <a:ext cx="8332740" cy="3383280"/>
          </a:xfrm>
          <a:prstGeom prst="rect">
            <a:avLst/>
          </a:prstGeom>
        </p:spPr>
        <p:txBody>
          <a:bodyPr lIns="68580" tIns="34290" rIns="68580" bIns="34290">
            <a:noAutofit/>
          </a:bodyPr>
          <a:lstStyle>
            <a:lvl1pPr marL="342900" indent="-342900">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946804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147325"/>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302" marR="0" lvl="0" indent="-130302" algn="l" defTabSz="342900"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9" name="Text Placeholder 2"/>
          <p:cNvSpPr>
            <a:spLocks noGrp="1"/>
          </p:cNvSpPr>
          <p:nvPr>
            <p:ph type="body" sz="quarter" idx="12" hasCustomPrompt="1"/>
          </p:nvPr>
        </p:nvSpPr>
        <p:spPr>
          <a:xfrm>
            <a:off x="418148" y="987552"/>
            <a:ext cx="1480576" cy="264688"/>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428035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id Layout_ 4 Box">
    <p:spTree>
      <p:nvGrpSpPr>
        <p:cNvPr id="1" name=""/>
        <p:cNvGrpSpPr/>
        <p:nvPr/>
      </p:nvGrpSpPr>
      <p:grpSpPr>
        <a:xfrm>
          <a:off x="0" y="0"/>
          <a:ext cx="0" cy="0"/>
          <a:chOff x="0" y="0"/>
          <a:chExt cx="0" cy="0"/>
        </a:xfrm>
      </p:grpSpPr>
      <p:cxnSp>
        <p:nvCxnSpPr>
          <p:cNvPr id="4" name="Straight Connector 3"/>
          <p:cNvCxnSpPr/>
          <p:nvPr userDrawn="1"/>
        </p:nvCxnSpPr>
        <p:spPr>
          <a:xfrm flipH="1">
            <a:off x="0" y="1605312"/>
            <a:ext cx="5638800" cy="2451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13" hasCustomPrompt="1"/>
          </p:nvPr>
        </p:nvSpPr>
        <p:spPr>
          <a:xfrm>
            <a:off x="5835247" y="1434166"/>
            <a:ext cx="3136035" cy="275054"/>
          </a:xfrm>
          <a:prstGeom prst="rect">
            <a:avLst/>
          </a:prstGeom>
        </p:spPr>
        <p:txBody>
          <a:bodyPr vert="horz"/>
          <a:lstStyle>
            <a:lvl1pPr marL="0" indent="0" algn="l">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15" name="Text Placeholder 23"/>
          <p:cNvSpPr>
            <a:spLocks noGrp="1"/>
          </p:cNvSpPr>
          <p:nvPr>
            <p:ph type="body" sz="quarter" idx="23" hasCustomPrompt="1"/>
          </p:nvPr>
        </p:nvSpPr>
        <p:spPr>
          <a:xfrm>
            <a:off x="284945" y="888574"/>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Text Placeholder 23"/>
          <p:cNvSpPr>
            <a:spLocks noGrp="1"/>
          </p:cNvSpPr>
          <p:nvPr>
            <p:ph type="body" sz="quarter" idx="25" hasCustomPrompt="1"/>
          </p:nvPr>
        </p:nvSpPr>
        <p:spPr>
          <a:xfrm>
            <a:off x="5830392" y="888574"/>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8" name="Text Placeholder 23"/>
          <p:cNvSpPr>
            <a:spLocks noGrp="1"/>
          </p:cNvSpPr>
          <p:nvPr>
            <p:ph type="body" sz="quarter" idx="26" hasCustomPrompt="1"/>
          </p:nvPr>
        </p:nvSpPr>
        <p:spPr>
          <a:xfrm>
            <a:off x="5836406" y="2771302"/>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9" name="Text Placeholder 23"/>
          <p:cNvSpPr>
            <a:spLocks noGrp="1"/>
          </p:cNvSpPr>
          <p:nvPr>
            <p:ph type="body" sz="quarter" idx="28" hasCustomPrompt="1"/>
          </p:nvPr>
        </p:nvSpPr>
        <p:spPr>
          <a:xfrm>
            <a:off x="286824" y="1942672"/>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189" indent="0">
              <a:buNone/>
              <a:defRPr sz="1400">
                <a:latin typeface="Arial Black"/>
                <a:cs typeface="Arial Black"/>
              </a:defRPr>
            </a:lvl2pPr>
            <a:lvl3pPr marL="914378" indent="0">
              <a:buNone/>
              <a:defRPr sz="1400">
                <a:latin typeface="Arial Black"/>
                <a:cs typeface="Arial Black"/>
              </a:defRPr>
            </a:lvl3pPr>
            <a:lvl4pPr marL="1371566" indent="0">
              <a:buNone/>
              <a:defRPr sz="1400">
                <a:latin typeface="Arial Black"/>
                <a:cs typeface="Arial Black"/>
              </a:defRPr>
            </a:lvl4pPr>
            <a:lvl5pPr marL="1828754"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20" name="Straight Connector 19"/>
          <p:cNvCxnSpPr/>
          <p:nvPr userDrawn="1"/>
        </p:nvCxnSpPr>
        <p:spPr>
          <a:xfrm flipV="1">
            <a:off x="5645950" y="667928"/>
            <a:ext cx="0" cy="418855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25" name="Text Placeholder 2"/>
          <p:cNvSpPr>
            <a:spLocks noGrp="1"/>
          </p:cNvSpPr>
          <p:nvPr>
            <p:ph type="body" sz="quarter" idx="29" hasCustomPrompt="1"/>
          </p:nvPr>
        </p:nvSpPr>
        <p:spPr>
          <a:xfrm>
            <a:off x="5835247" y="1212990"/>
            <a:ext cx="3136035" cy="250050"/>
          </a:xfrm>
          <a:prstGeom prst="rect">
            <a:avLst/>
          </a:prstGeom>
        </p:spPr>
        <p:txBody>
          <a:bodyPr vert="horz" anchor="t"/>
          <a:lstStyle>
            <a:lvl1pPr marL="0" indent="0" algn="l">
              <a:buNone/>
              <a:defRPr sz="1400" cap="all">
                <a:solidFill>
                  <a:schemeClr val="tx1"/>
                </a:solidFill>
                <a:latin typeface="Arial Black"/>
                <a:cs typeface="Arial Black"/>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26" name="Text Placeholder 2"/>
          <p:cNvSpPr>
            <a:spLocks noGrp="1"/>
          </p:cNvSpPr>
          <p:nvPr>
            <p:ph type="body" sz="quarter" idx="30" hasCustomPrompt="1"/>
          </p:nvPr>
        </p:nvSpPr>
        <p:spPr>
          <a:xfrm>
            <a:off x="5835247" y="1921138"/>
            <a:ext cx="3136035" cy="275054"/>
          </a:xfrm>
          <a:prstGeom prst="rect">
            <a:avLst/>
          </a:prstGeom>
        </p:spPr>
        <p:txBody>
          <a:bodyPr vert="horz"/>
          <a:lstStyle>
            <a:lvl1pPr marL="0" indent="0" algn="l">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27" name="Text Placeholder 2"/>
          <p:cNvSpPr>
            <a:spLocks noGrp="1"/>
          </p:cNvSpPr>
          <p:nvPr>
            <p:ph type="body" sz="quarter" idx="31" hasCustomPrompt="1"/>
          </p:nvPr>
        </p:nvSpPr>
        <p:spPr>
          <a:xfrm>
            <a:off x="5835247" y="1710121"/>
            <a:ext cx="3136035" cy="250050"/>
          </a:xfrm>
          <a:prstGeom prst="rect">
            <a:avLst/>
          </a:prstGeom>
        </p:spPr>
        <p:txBody>
          <a:bodyPr vert="horz"/>
          <a:lstStyle>
            <a:lvl1pPr marL="0" indent="0" algn="l">
              <a:buNone/>
              <a:defRPr sz="1400" cap="all">
                <a:solidFill>
                  <a:schemeClr val="tx1"/>
                </a:solidFill>
                <a:latin typeface="Arial Black"/>
                <a:cs typeface="Arial Black"/>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28" name="Text Placeholder 2"/>
          <p:cNvSpPr>
            <a:spLocks noGrp="1"/>
          </p:cNvSpPr>
          <p:nvPr>
            <p:ph type="body" sz="quarter" idx="32" hasCustomPrompt="1"/>
          </p:nvPr>
        </p:nvSpPr>
        <p:spPr>
          <a:xfrm>
            <a:off x="5835247" y="2401492"/>
            <a:ext cx="3136035" cy="275054"/>
          </a:xfrm>
          <a:prstGeom prst="rect">
            <a:avLst/>
          </a:prstGeom>
        </p:spPr>
        <p:txBody>
          <a:bodyPr vert="horz"/>
          <a:lstStyle>
            <a:lvl1pPr marL="0" indent="0" algn="l">
              <a:buNone/>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29" name="Text Placeholder 2"/>
          <p:cNvSpPr>
            <a:spLocks noGrp="1"/>
          </p:cNvSpPr>
          <p:nvPr>
            <p:ph type="body" sz="quarter" idx="33" hasCustomPrompt="1"/>
          </p:nvPr>
        </p:nvSpPr>
        <p:spPr>
          <a:xfrm>
            <a:off x="5835247" y="2198037"/>
            <a:ext cx="3136035" cy="250050"/>
          </a:xfrm>
          <a:prstGeom prst="rect">
            <a:avLst/>
          </a:prstGeom>
        </p:spPr>
        <p:txBody>
          <a:bodyPr vert="horz"/>
          <a:lstStyle>
            <a:lvl1pPr marL="0" indent="0" algn="l">
              <a:buNone/>
              <a:defRPr sz="1400" cap="all">
                <a:solidFill>
                  <a:schemeClr val="tx1"/>
                </a:solidFill>
                <a:latin typeface="Arial Black"/>
                <a:cs typeface="Arial Black"/>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34" name="Chart Placeholder 33"/>
          <p:cNvSpPr>
            <a:spLocks noGrp="1"/>
          </p:cNvSpPr>
          <p:nvPr>
            <p:ph type="chart" sz="quarter" idx="34"/>
          </p:nvPr>
        </p:nvSpPr>
        <p:spPr>
          <a:xfrm>
            <a:off x="5832477" y="3156859"/>
            <a:ext cx="3138805" cy="1578338"/>
          </a:xfrm>
          <a:prstGeom prst="rect">
            <a:avLst/>
          </a:prstGeom>
        </p:spPr>
        <p:txBody>
          <a:bodyPr vert="horz"/>
          <a:lstStyle>
            <a:lvl1pPr marL="0" indent="0">
              <a:buNone/>
              <a:defRPr/>
            </a:lvl1pPr>
          </a:lstStyle>
          <a:p>
            <a:endParaRPr lang="en-US" dirty="0"/>
          </a:p>
        </p:txBody>
      </p:sp>
      <p:sp>
        <p:nvSpPr>
          <p:cNvPr id="35" name="Chart Placeholder 33"/>
          <p:cNvSpPr>
            <a:spLocks noGrp="1"/>
          </p:cNvSpPr>
          <p:nvPr>
            <p:ph type="chart" sz="quarter" idx="35"/>
          </p:nvPr>
        </p:nvSpPr>
        <p:spPr>
          <a:xfrm>
            <a:off x="264797" y="2346961"/>
            <a:ext cx="5241925" cy="2357120"/>
          </a:xfrm>
          <a:prstGeom prst="rect">
            <a:avLst/>
          </a:prstGeom>
        </p:spPr>
        <p:txBody>
          <a:bodyPr vert="horz"/>
          <a:lstStyle>
            <a:lvl1pPr marL="0" indent="0">
              <a:buNone/>
              <a:defRPr/>
            </a:lvl1pPr>
          </a:lstStyle>
          <a:p>
            <a:endParaRPr lang="en-US" dirty="0"/>
          </a:p>
        </p:txBody>
      </p:sp>
      <p:sp>
        <p:nvSpPr>
          <p:cNvPr id="36" name="Text Placeholder 2"/>
          <p:cNvSpPr>
            <a:spLocks noGrp="1"/>
          </p:cNvSpPr>
          <p:nvPr>
            <p:ph type="body" sz="quarter" idx="36" hasCustomPrompt="1"/>
          </p:nvPr>
        </p:nvSpPr>
        <p:spPr>
          <a:xfrm>
            <a:off x="298044" y="1212990"/>
            <a:ext cx="5178196" cy="250050"/>
          </a:xfrm>
          <a:prstGeom prst="rect">
            <a:avLst/>
          </a:prstGeom>
        </p:spPr>
        <p:txBody>
          <a:bodyPr vert="horz"/>
          <a:lstStyle>
            <a:lvl1pPr marL="0" indent="0" algn="l">
              <a:buNone/>
              <a:defRPr sz="1400" cap="all">
                <a:solidFill>
                  <a:schemeClr val="tx1"/>
                </a:solidFill>
                <a:latin typeface="Arial Black"/>
                <a:cs typeface="Arial Black"/>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endParaRPr lang="en-US" dirty="0" smtClean="0"/>
          </a:p>
        </p:txBody>
      </p:sp>
      <p:cxnSp>
        <p:nvCxnSpPr>
          <p:cNvPr id="37" name="Straight Connector 36"/>
          <p:cNvCxnSpPr/>
          <p:nvPr userDrawn="1"/>
        </p:nvCxnSpPr>
        <p:spPr>
          <a:xfrm flipH="1" flipV="1">
            <a:off x="5647524" y="2718379"/>
            <a:ext cx="3496476" cy="450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744910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89517634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26153662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4 Steps">
    <p:spTree>
      <p:nvGrpSpPr>
        <p:cNvPr id="1" name=""/>
        <p:cNvGrpSpPr/>
        <p:nvPr/>
      </p:nvGrpSpPr>
      <p:grpSpPr>
        <a:xfrm>
          <a:off x="0" y="0"/>
          <a:ext cx="0" cy="0"/>
          <a:chOff x="0" y="0"/>
          <a:chExt cx="0" cy="0"/>
        </a:xfrm>
      </p:grpSpPr>
      <p:sp>
        <p:nvSpPr>
          <p:cNvPr id="15" name="Rectangle 14"/>
          <p:cNvSpPr/>
          <p:nvPr userDrawn="1"/>
        </p:nvSpPr>
        <p:spPr>
          <a:xfrm>
            <a:off x="-1" y="704274"/>
            <a:ext cx="9144000" cy="28346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rgbClr val="2FC2D9"/>
              </a:solidFill>
            </a:endParaRPr>
          </a:p>
        </p:txBody>
      </p:sp>
      <p:sp>
        <p:nvSpPr>
          <p:cNvPr id="5" name="Oval 4"/>
          <p:cNvSpPr/>
          <p:nvPr/>
        </p:nvSpPr>
        <p:spPr>
          <a:xfrm>
            <a:off x="950590" y="844038"/>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prstClr val="white"/>
                </a:solidFill>
                <a:latin typeface="Arial Black"/>
                <a:cs typeface="Arial Black"/>
              </a:rPr>
              <a:t>1</a:t>
            </a:r>
          </a:p>
        </p:txBody>
      </p:sp>
      <p:cxnSp>
        <p:nvCxnSpPr>
          <p:cNvPr id="9" name="Straight Connector 8"/>
          <p:cNvCxnSpPr/>
          <p:nvPr userDrawn="1"/>
        </p:nvCxnSpPr>
        <p:spPr>
          <a:xfrm flipV="1">
            <a:off x="2284359" y="699517"/>
            <a:ext cx="0" cy="415215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4570359" y="708318"/>
            <a:ext cx="1" cy="4143353"/>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854717" y="699516"/>
            <a:ext cx="1" cy="41521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33307" y="844038"/>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hu-HU" sz="1500" dirty="0">
                <a:solidFill>
                  <a:prstClr val="white"/>
                </a:solidFill>
                <a:latin typeface="Arial Black"/>
                <a:cs typeface="Arial Black"/>
              </a:rPr>
              <a:t>2</a:t>
            </a:r>
            <a:endParaRPr lang="en-US" sz="1500" dirty="0">
              <a:solidFill>
                <a:prstClr val="white"/>
              </a:solidFill>
              <a:latin typeface="Arial Black"/>
              <a:cs typeface="Arial Black"/>
            </a:endParaRPr>
          </a:p>
        </p:txBody>
      </p:sp>
      <p:sp>
        <p:nvSpPr>
          <p:cNvPr id="18" name="Oval 17"/>
          <p:cNvSpPr/>
          <p:nvPr/>
        </p:nvSpPr>
        <p:spPr>
          <a:xfrm>
            <a:off x="5527516" y="844038"/>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hu-HU" sz="1500" dirty="0">
                <a:solidFill>
                  <a:prstClr val="white"/>
                </a:solidFill>
                <a:latin typeface="Arial Black"/>
                <a:cs typeface="Arial Black"/>
              </a:rPr>
              <a:t>3</a:t>
            </a:r>
            <a:endParaRPr lang="en-US" sz="1500" dirty="0">
              <a:solidFill>
                <a:prstClr val="white"/>
              </a:solidFill>
              <a:latin typeface="Arial Black"/>
              <a:cs typeface="Arial Black"/>
            </a:endParaRPr>
          </a:p>
        </p:txBody>
      </p:sp>
      <p:sp>
        <p:nvSpPr>
          <p:cNvPr id="23" name="Oval 22"/>
          <p:cNvSpPr/>
          <p:nvPr/>
        </p:nvSpPr>
        <p:spPr>
          <a:xfrm>
            <a:off x="7802023" y="844038"/>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hu-HU" sz="1500" dirty="0">
                <a:solidFill>
                  <a:prstClr val="white"/>
                </a:solidFill>
                <a:latin typeface="Arial Black"/>
                <a:cs typeface="Arial Black"/>
              </a:rPr>
              <a:t>4</a:t>
            </a:r>
            <a:endParaRPr lang="en-US" sz="1500" dirty="0">
              <a:solidFill>
                <a:prstClr val="white"/>
              </a:solidFill>
              <a:latin typeface="Arial Black"/>
              <a:cs typeface="Arial Black"/>
            </a:endParaRPr>
          </a:p>
        </p:txBody>
      </p:sp>
      <p:sp>
        <p:nvSpPr>
          <p:cNvPr id="27" name="Text Placeholder 6"/>
          <p:cNvSpPr>
            <a:spLocks noGrp="1"/>
          </p:cNvSpPr>
          <p:nvPr userDrawn="1">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9" name="Text Placeholder 28"/>
          <p:cNvSpPr>
            <a:spLocks noGrp="1"/>
          </p:cNvSpPr>
          <p:nvPr>
            <p:ph type="body" sz="quarter" idx="11" hasCustomPrompt="1"/>
          </p:nvPr>
        </p:nvSpPr>
        <p:spPr>
          <a:xfrm>
            <a:off x="242888" y="1373188"/>
            <a:ext cx="1800225" cy="2921000"/>
          </a:xfrm>
          <a:prstGeom prst="rect">
            <a:avLst/>
          </a:prstGeom>
        </p:spPr>
        <p:txBody>
          <a:bodyPr vert="horz"/>
          <a:lstStyle>
            <a:lvl1pPr marL="0" indent="0">
              <a:lnSpc>
                <a:spcPct val="120000"/>
              </a:lnSpc>
              <a:spcBef>
                <a:spcPts val="0"/>
              </a:spcBef>
              <a:spcAft>
                <a:spcPts val="750"/>
              </a:spcAft>
              <a:buClr>
                <a:srgbClr val="2FC2D9"/>
              </a:buClr>
              <a:buFont typeface="Arial"/>
              <a:buNone/>
              <a:defRPr sz="1200"/>
            </a:lvl1pPr>
          </a:lstStyle>
          <a:p>
            <a:pPr algn="ctr">
              <a:lnSpc>
                <a:spcPts val="1350"/>
              </a:lnSpc>
            </a:pPr>
            <a:r>
              <a:rPr lang="en-US" sz="1200" cap="all" dirty="0" err="1" smtClean="0">
                <a:solidFill>
                  <a:srgbClr val="444444"/>
                </a:solidFill>
                <a:latin typeface="Arial Black"/>
                <a:cs typeface="Arial Black"/>
              </a:rPr>
              <a:t>Lorem</a:t>
            </a:r>
            <a:r>
              <a:rPr lang="en-US" sz="1200" cap="all" dirty="0" smtClean="0">
                <a:solidFill>
                  <a:srgbClr val="444444"/>
                </a:solidFill>
                <a:latin typeface="Arial Black"/>
                <a:cs typeface="Arial Black"/>
              </a:rPr>
              <a:t> </a:t>
            </a:r>
            <a:br>
              <a:rPr lang="en-US" sz="1200" cap="all" dirty="0" smtClean="0">
                <a:solidFill>
                  <a:srgbClr val="444444"/>
                </a:solidFill>
                <a:latin typeface="Arial Black"/>
                <a:cs typeface="Arial Black"/>
              </a:rPr>
            </a:br>
            <a:r>
              <a:rPr lang="en-US" sz="1200" cap="all" dirty="0" err="1" smtClean="0">
                <a:solidFill>
                  <a:srgbClr val="444444"/>
                </a:solidFill>
                <a:latin typeface="Arial Black"/>
                <a:cs typeface="Arial Black"/>
              </a:rPr>
              <a:t>ipsum</a:t>
            </a:r>
            <a:r>
              <a:rPr lang="en-US" sz="1200" cap="all" dirty="0" smtClean="0">
                <a:solidFill>
                  <a:srgbClr val="444444"/>
                </a:solidFill>
                <a:latin typeface="Arial Black"/>
                <a:cs typeface="Arial Black"/>
              </a:rPr>
              <a:t> dolor </a:t>
            </a:r>
            <a:br>
              <a:rPr lang="en-US" sz="1200" cap="all" dirty="0" smtClean="0">
                <a:solidFill>
                  <a:srgbClr val="444444"/>
                </a:solidFill>
                <a:latin typeface="Arial Black"/>
                <a:cs typeface="Arial Black"/>
              </a:rPr>
            </a:br>
            <a:r>
              <a:rPr lang="en-US" sz="1200" cap="all" dirty="0" smtClean="0">
                <a:solidFill>
                  <a:srgbClr val="444444"/>
                </a:solidFill>
                <a:latin typeface="Arial Black"/>
                <a:cs typeface="Arial Black"/>
              </a:rPr>
              <a:t>sit </a:t>
            </a:r>
            <a:r>
              <a:rPr lang="en-US" sz="1200" cap="all" dirty="0" err="1" smtClean="0">
                <a:solidFill>
                  <a:srgbClr val="444444"/>
                </a:solidFill>
                <a:latin typeface="Arial Black"/>
                <a:cs typeface="Arial Black"/>
              </a:rPr>
              <a:t>amet</a:t>
            </a:r>
            <a:endParaRPr lang="en-US" sz="12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Sed</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diam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nonummy</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nibh</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tincidunt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ut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laoreet</a:t>
            </a:r>
            <a:r>
              <a:rPr lang="en-US" sz="1100" dirty="0" smtClean="0">
                <a:solidFill>
                  <a:srgbClr val="444444"/>
                </a:solidFill>
                <a:latin typeface="Trebuchet MS"/>
                <a:cs typeface="Trebuchet MS"/>
              </a:rPr>
              <a:t> magna </a:t>
            </a:r>
            <a:r>
              <a:rPr lang="en-US" sz="1100" dirty="0" err="1" smtClean="0">
                <a:solidFill>
                  <a:srgbClr val="444444"/>
                </a:solidFill>
                <a:latin typeface="Trebuchet MS"/>
                <a:cs typeface="Trebuchet MS"/>
              </a:rPr>
              <a:t>erat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volutpat</a:t>
            </a:r>
            <a:endParaRPr lang="en-US" sz="1100"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0" name="Text Placeholder 28"/>
          <p:cNvSpPr>
            <a:spLocks noGrp="1"/>
          </p:cNvSpPr>
          <p:nvPr>
            <p:ph type="body" sz="quarter" idx="12" hasCustomPrompt="1"/>
          </p:nvPr>
        </p:nvSpPr>
        <p:spPr>
          <a:xfrm>
            <a:off x="2528888" y="1373188"/>
            <a:ext cx="1800225" cy="2921000"/>
          </a:xfrm>
          <a:prstGeom prst="rect">
            <a:avLst/>
          </a:prstGeom>
        </p:spPr>
        <p:txBody>
          <a:bodyPr vert="horz"/>
          <a:lstStyle>
            <a:lvl1pPr marL="0" indent="0" algn="l" defTabSz="342900" rtl="0" eaLnBrk="1" latinLnBrk="0" hangingPunct="1">
              <a:lnSpc>
                <a:spcPts val="1200"/>
              </a:lnSpc>
              <a:spcBef>
                <a:spcPts val="0"/>
              </a:spcBef>
              <a:spcAft>
                <a:spcPts val="975"/>
              </a:spcAft>
              <a:buClr>
                <a:srgbClr val="2FC2D9"/>
              </a:buClr>
              <a:buFont typeface="Arial"/>
              <a:buNone/>
              <a:defRPr lang="en-US" sz="1100" kern="1200" dirty="0" smtClean="0">
                <a:solidFill>
                  <a:srgbClr val="444444"/>
                </a:solidFill>
                <a:latin typeface="Trebuchet MS"/>
                <a:ea typeface="+mn-ea"/>
                <a:cs typeface="Trebuchet MS"/>
              </a:defRPr>
            </a:lvl1pPr>
          </a:lstStyle>
          <a:p>
            <a:pPr algn="ctr">
              <a:lnSpc>
                <a:spcPts val="1350"/>
              </a:lnSpc>
            </a:pPr>
            <a:r>
              <a:rPr lang="en-US" sz="1200" cap="all" dirty="0" err="1" smtClean="0">
                <a:solidFill>
                  <a:srgbClr val="444444"/>
                </a:solidFill>
                <a:latin typeface="Arial Black"/>
                <a:cs typeface="Arial Black"/>
              </a:rPr>
              <a:t>Lorem</a:t>
            </a:r>
            <a:r>
              <a:rPr lang="en-US" sz="1200" cap="all" dirty="0" smtClean="0">
                <a:solidFill>
                  <a:srgbClr val="444444"/>
                </a:solidFill>
                <a:latin typeface="Arial Black"/>
                <a:cs typeface="Arial Black"/>
              </a:rPr>
              <a:t> </a:t>
            </a:r>
            <a:br>
              <a:rPr lang="en-US" sz="1200" cap="all" dirty="0" smtClean="0">
                <a:solidFill>
                  <a:srgbClr val="444444"/>
                </a:solidFill>
                <a:latin typeface="Arial Black"/>
                <a:cs typeface="Arial Black"/>
              </a:rPr>
            </a:br>
            <a:r>
              <a:rPr lang="en-US" sz="1200" cap="all" dirty="0" err="1" smtClean="0">
                <a:solidFill>
                  <a:srgbClr val="444444"/>
                </a:solidFill>
                <a:latin typeface="Arial Black"/>
                <a:cs typeface="Arial Black"/>
              </a:rPr>
              <a:t>ipsum</a:t>
            </a:r>
            <a:r>
              <a:rPr lang="en-US" sz="1200" cap="all" dirty="0" smtClean="0">
                <a:solidFill>
                  <a:srgbClr val="444444"/>
                </a:solidFill>
                <a:latin typeface="Arial Black"/>
                <a:cs typeface="Arial Black"/>
              </a:rPr>
              <a:t> dolor </a:t>
            </a:r>
            <a:br>
              <a:rPr lang="en-US" sz="1200" cap="all" dirty="0" smtClean="0">
                <a:solidFill>
                  <a:srgbClr val="444444"/>
                </a:solidFill>
                <a:latin typeface="Arial Black"/>
                <a:cs typeface="Arial Black"/>
              </a:rPr>
            </a:br>
            <a:r>
              <a:rPr lang="en-US" sz="1200" cap="all" dirty="0" smtClean="0">
                <a:solidFill>
                  <a:srgbClr val="444444"/>
                </a:solidFill>
                <a:latin typeface="Arial Black"/>
                <a:cs typeface="Arial Black"/>
              </a:rPr>
              <a:t>sit </a:t>
            </a:r>
            <a:r>
              <a:rPr lang="en-US" sz="1200" cap="all" dirty="0" err="1" smtClean="0">
                <a:solidFill>
                  <a:srgbClr val="444444"/>
                </a:solidFill>
                <a:latin typeface="Arial Black"/>
                <a:cs typeface="Arial Black"/>
              </a:rPr>
              <a:t>amet</a:t>
            </a:r>
            <a:endParaRPr lang="en-US" sz="12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Sed</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diam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nonummy</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nibh</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tincidunt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ut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laoreet</a:t>
            </a:r>
            <a:r>
              <a:rPr lang="en-US" sz="1100" dirty="0" smtClean="0">
                <a:solidFill>
                  <a:srgbClr val="444444"/>
                </a:solidFill>
                <a:latin typeface="Trebuchet MS"/>
                <a:cs typeface="Trebuchet MS"/>
              </a:rPr>
              <a:t> magna </a:t>
            </a:r>
            <a:r>
              <a:rPr lang="en-US" sz="1100" dirty="0" err="1" smtClean="0">
                <a:solidFill>
                  <a:srgbClr val="444444"/>
                </a:solidFill>
                <a:latin typeface="Trebuchet MS"/>
                <a:cs typeface="Trebuchet MS"/>
              </a:rPr>
              <a:t>erat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volutpat</a:t>
            </a:r>
            <a:endParaRPr lang="en-US" sz="1100"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1" name="Text Placeholder 28"/>
          <p:cNvSpPr>
            <a:spLocks noGrp="1"/>
          </p:cNvSpPr>
          <p:nvPr>
            <p:ph type="body" sz="quarter" idx="13" hasCustomPrompt="1"/>
          </p:nvPr>
        </p:nvSpPr>
        <p:spPr>
          <a:xfrm>
            <a:off x="4814888" y="1373188"/>
            <a:ext cx="1800225" cy="2921000"/>
          </a:xfrm>
          <a:prstGeom prst="rect">
            <a:avLst/>
          </a:prstGeom>
        </p:spPr>
        <p:txBody>
          <a:bodyPr vert="horz"/>
          <a:lstStyle>
            <a:lvl1pPr marL="0" indent="0" algn="l" defTabSz="342900" rtl="0" eaLnBrk="1" latinLnBrk="0" hangingPunct="1">
              <a:lnSpc>
                <a:spcPts val="1200"/>
              </a:lnSpc>
              <a:spcBef>
                <a:spcPts val="0"/>
              </a:spcBef>
              <a:spcAft>
                <a:spcPts val="975"/>
              </a:spcAft>
              <a:buClr>
                <a:srgbClr val="2FC2D9"/>
              </a:buClr>
              <a:buFont typeface="Arial"/>
              <a:buNone/>
              <a:defRPr lang="en-US" sz="1100" kern="1200" dirty="0" smtClean="0">
                <a:solidFill>
                  <a:srgbClr val="444444"/>
                </a:solidFill>
                <a:latin typeface="Trebuchet MS"/>
                <a:ea typeface="+mn-ea"/>
                <a:cs typeface="Trebuchet MS"/>
              </a:defRPr>
            </a:lvl1pPr>
          </a:lstStyle>
          <a:p>
            <a:pPr algn="ctr">
              <a:lnSpc>
                <a:spcPts val="1350"/>
              </a:lnSpc>
            </a:pPr>
            <a:r>
              <a:rPr lang="en-US" sz="1200" cap="all" dirty="0" err="1" smtClean="0">
                <a:solidFill>
                  <a:srgbClr val="444444"/>
                </a:solidFill>
                <a:latin typeface="Arial Black"/>
                <a:cs typeface="Arial Black"/>
              </a:rPr>
              <a:t>Lorem</a:t>
            </a:r>
            <a:r>
              <a:rPr lang="en-US" sz="1200" cap="all" dirty="0" smtClean="0">
                <a:solidFill>
                  <a:srgbClr val="444444"/>
                </a:solidFill>
                <a:latin typeface="Arial Black"/>
                <a:cs typeface="Arial Black"/>
              </a:rPr>
              <a:t> </a:t>
            </a:r>
            <a:br>
              <a:rPr lang="en-US" sz="1200" cap="all" dirty="0" smtClean="0">
                <a:solidFill>
                  <a:srgbClr val="444444"/>
                </a:solidFill>
                <a:latin typeface="Arial Black"/>
                <a:cs typeface="Arial Black"/>
              </a:rPr>
            </a:br>
            <a:r>
              <a:rPr lang="en-US" sz="1200" cap="all" dirty="0" err="1" smtClean="0">
                <a:solidFill>
                  <a:srgbClr val="444444"/>
                </a:solidFill>
                <a:latin typeface="Arial Black"/>
                <a:cs typeface="Arial Black"/>
              </a:rPr>
              <a:t>ipsum</a:t>
            </a:r>
            <a:r>
              <a:rPr lang="en-US" sz="1200" cap="all" dirty="0" smtClean="0">
                <a:solidFill>
                  <a:srgbClr val="444444"/>
                </a:solidFill>
                <a:latin typeface="Arial Black"/>
                <a:cs typeface="Arial Black"/>
              </a:rPr>
              <a:t> dolor </a:t>
            </a:r>
            <a:br>
              <a:rPr lang="en-US" sz="1200" cap="all" dirty="0" smtClean="0">
                <a:solidFill>
                  <a:srgbClr val="444444"/>
                </a:solidFill>
                <a:latin typeface="Arial Black"/>
                <a:cs typeface="Arial Black"/>
              </a:rPr>
            </a:br>
            <a:r>
              <a:rPr lang="en-US" sz="1200" cap="all" dirty="0" smtClean="0">
                <a:solidFill>
                  <a:srgbClr val="444444"/>
                </a:solidFill>
                <a:latin typeface="Arial Black"/>
                <a:cs typeface="Arial Black"/>
              </a:rPr>
              <a:t>sit </a:t>
            </a:r>
            <a:r>
              <a:rPr lang="en-US" sz="1200" cap="all" dirty="0" err="1" smtClean="0">
                <a:solidFill>
                  <a:srgbClr val="444444"/>
                </a:solidFill>
                <a:latin typeface="Arial Black"/>
                <a:cs typeface="Arial Black"/>
              </a:rPr>
              <a:t>amet</a:t>
            </a:r>
            <a:endParaRPr lang="en-US" sz="12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Sed</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diam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nonummy</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nibh</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tincidunt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ut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laoreet</a:t>
            </a:r>
            <a:r>
              <a:rPr lang="en-US" sz="1100" dirty="0" smtClean="0">
                <a:solidFill>
                  <a:srgbClr val="444444"/>
                </a:solidFill>
                <a:latin typeface="Trebuchet MS"/>
                <a:cs typeface="Trebuchet MS"/>
              </a:rPr>
              <a:t> magna </a:t>
            </a:r>
            <a:r>
              <a:rPr lang="en-US" sz="1100" dirty="0" err="1" smtClean="0">
                <a:solidFill>
                  <a:srgbClr val="444444"/>
                </a:solidFill>
                <a:latin typeface="Trebuchet MS"/>
                <a:cs typeface="Trebuchet MS"/>
              </a:rPr>
              <a:t>erat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volutpat</a:t>
            </a:r>
            <a:endParaRPr lang="en-US" sz="1100"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2" name="Text Placeholder 28"/>
          <p:cNvSpPr>
            <a:spLocks noGrp="1"/>
          </p:cNvSpPr>
          <p:nvPr>
            <p:ph type="body" sz="quarter" idx="14" hasCustomPrompt="1"/>
          </p:nvPr>
        </p:nvSpPr>
        <p:spPr>
          <a:xfrm>
            <a:off x="7100888" y="1373188"/>
            <a:ext cx="1800225" cy="2921000"/>
          </a:xfrm>
          <a:prstGeom prst="rect">
            <a:avLst/>
          </a:prstGeom>
        </p:spPr>
        <p:txBody>
          <a:bodyPr vert="horz"/>
          <a:lstStyle>
            <a:lvl1pPr marL="0" indent="0" algn="l" defTabSz="342900" rtl="0" eaLnBrk="1" latinLnBrk="0" hangingPunct="1">
              <a:lnSpc>
                <a:spcPts val="1200"/>
              </a:lnSpc>
              <a:spcBef>
                <a:spcPts val="0"/>
              </a:spcBef>
              <a:spcAft>
                <a:spcPts val="975"/>
              </a:spcAft>
              <a:buClr>
                <a:srgbClr val="2FC2D9"/>
              </a:buClr>
              <a:buFont typeface="Arial"/>
              <a:buNone/>
              <a:defRPr lang="en-US" sz="1100" kern="1200" dirty="0" smtClean="0">
                <a:solidFill>
                  <a:srgbClr val="444444"/>
                </a:solidFill>
                <a:latin typeface="Trebuchet MS"/>
                <a:ea typeface="+mn-ea"/>
                <a:cs typeface="Trebuchet MS"/>
              </a:defRPr>
            </a:lvl1pPr>
          </a:lstStyle>
          <a:p>
            <a:pPr algn="ctr">
              <a:lnSpc>
                <a:spcPts val="1350"/>
              </a:lnSpc>
            </a:pPr>
            <a:r>
              <a:rPr lang="en-US" sz="1200" cap="all" dirty="0" err="1" smtClean="0">
                <a:solidFill>
                  <a:srgbClr val="444444"/>
                </a:solidFill>
                <a:latin typeface="Arial Black"/>
                <a:cs typeface="Arial Black"/>
              </a:rPr>
              <a:t>Lorem</a:t>
            </a:r>
            <a:r>
              <a:rPr lang="en-US" sz="1200" cap="all" dirty="0" smtClean="0">
                <a:solidFill>
                  <a:srgbClr val="444444"/>
                </a:solidFill>
                <a:latin typeface="Arial Black"/>
                <a:cs typeface="Arial Black"/>
              </a:rPr>
              <a:t> </a:t>
            </a:r>
            <a:br>
              <a:rPr lang="en-US" sz="1200" cap="all" dirty="0" smtClean="0">
                <a:solidFill>
                  <a:srgbClr val="444444"/>
                </a:solidFill>
                <a:latin typeface="Arial Black"/>
                <a:cs typeface="Arial Black"/>
              </a:rPr>
            </a:br>
            <a:r>
              <a:rPr lang="en-US" sz="1200" cap="all" dirty="0" err="1" smtClean="0">
                <a:solidFill>
                  <a:srgbClr val="444444"/>
                </a:solidFill>
                <a:latin typeface="Arial Black"/>
                <a:cs typeface="Arial Black"/>
              </a:rPr>
              <a:t>ipsum</a:t>
            </a:r>
            <a:r>
              <a:rPr lang="en-US" sz="1200" cap="all" dirty="0" smtClean="0">
                <a:solidFill>
                  <a:srgbClr val="444444"/>
                </a:solidFill>
                <a:latin typeface="Arial Black"/>
                <a:cs typeface="Arial Black"/>
              </a:rPr>
              <a:t> dolor </a:t>
            </a:r>
            <a:br>
              <a:rPr lang="en-US" sz="1200" cap="all" dirty="0" smtClean="0">
                <a:solidFill>
                  <a:srgbClr val="444444"/>
                </a:solidFill>
                <a:latin typeface="Arial Black"/>
                <a:cs typeface="Arial Black"/>
              </a:rPr>
            </a:br>
            <a:r>
              <a:rPr lang="en-US" sz="1200" cap="all" dirty="0" smtClean="0">
                <a:solidFill>
                  <a:srgbClr val="444444"/>
                </a:solidFill>
                <a:latin typeface="Arial Black"/>
                <a:cs typeface="Arial Black"/>
              </a:rPr>
              <a:t>sit </a:t>
            </a:r>
            <a:r>
              <a:rPr lang="en-US" sz="1200" cap="all" dirty="0" err="1" smtClean="0">
                <a:solidFill>
                  <a:srgbClr val="444444"/>
                </a:solidFill>
                <a:latin typeface="Arial Black"/>
                <a:cs typeface="Arial Black"/>
              </a:rPr>
              <a:t>amet</a:t>
            </a:r>
            <a:endParaRPr lang="en-US" sz="12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Sed</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diam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nonummy</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nibh</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tincidunt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ut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laoreet</a:t>
            </a:r>
            <a:r>
              <a:rPr lang="en-US" sz="1100" dirty="0" smtClean="0">
                <a:solidFill>
                  <a:srgbClr val="444444"/>
                </a:solidFill>
                <a:latin typeface="Trebuchet MS"/>
                <a:cs typeface="Trebuchet MS"/>
              </a:rPr>
              <a:t> magna </a:t>
            </a:r>
            <a:r>
              <a:rPr lang="en-US" sz="1100" dirty="0" err="1" smtClean="0">
                <a:solidFill>
                  <a:srgbClr val="444444"/>
                </a:solidFill>
                <a:latin typeface="Trebuchet MS"/>
                <a:cs typeface="Trebuchet MS"/>
              </a:rPr>
              <a:t>erat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volutpat</a:t>
            </a:r>
            <a:endParaRPr lang="en-US" sz="1100"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Tree>
    <p:extLst>
      <p:ext uri="{BB962C8B-B14F-4D97-AF65-F5344CB8AC3E}">
        <p14:creationId xmlns:p14="http://schemas.microsoft.com/office/powerpoint/2010/main" val="176953086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3 Steps">
    <p:spTree>
      <p:nvGrpSpPr>
        <p:cNvPr id="1" name=""/>
        <p:cNvGrpSpPr/>
        <p:nvPr/>
      </p:nvGrpSpPr>
      <p:grpSpPr>
        <a:xfrm>
          <a:off x="0" y="0"/>
          <a:ext cx="0" cy="0"/>
          <a:chOff x="0" y="0"/>
          <a:chExt cx="0" cy="0"/>
        </a:xfrm>
      </p:grpSpPr>
      <p:sp>
        <p:nvSpPr>
          <p:cNvPr id="3" name="Rectangle 2"/>
          <p:cNvSpPr/>
          <p:nvPr userDrawn="1"/>
        </p:nvSpPr>
        <p:spPr>
          <a:xfrm>
            <a:off x="0" y="704274"/>
            <a:ext cx="778669" cy="415636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rgbClr val="2FC2D9"/>
              </a:solidFill>
            </a:endParaRP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marR="0" indent="0" algn="l" defTabSz="342900" rtl="0" eaLnBrk="1" fontAlgn="auto" latinLnBrk="0" hangingPunct="1">
              <a:lnSpc>
                <a:spcPct val="100000"/>
              </a:lnSpc>
              <a:spcBef>
                <a:spcPct val="20000"/>
              </a:spcBef>
              <a:spcAft>
                <a:spcPts val="0"/>
              </a:spcAft>
              <a:buClr>
                <a:schemeClr val="accent2"/>
              </a:buClr>
              <a:buSzTx/>
              <a:buFont typeface="Arial"/>
              <a:buNone/>
              <a:tabLst/>
              <a:defRPr sz="2000" baseline="0">
                <a:latin typeface="Arial Black"/>
                <a:cs typeface="Arial Black"/>
              </a:defRPr>
            </a:lvl1pPr>
          </a:lstStyle>
          <a:p>
            <a:pPr marL="0" marR="0" lvl="0" indent="0" algn="l" defTabSz="342900" rtl="0" eaLnBrk="1" fontAlgn="auto" latinLnBrk="0" hangingPunct="1">
              <a:lnSpc>
                <a:spcPct val="100000"/>
              </a:lnSpc>
              <a:spcBef>
                <a:spcPct val="20000"/>
              </a:spcBef>
              <a:spcAft>
                <a:spcPts val="0"/>
              </a:spcAft>
              <a:buClr>
                <a:schemeClr val="accent2"/>
              </a:buClr>
              <a:buSzTx/>
              <a:buFont typeface="Arial"/>
              <a:buNone/>
              <a:tabLst/>
              <a:defRPr/>
            </a:pPr>
            <a:r>
              <a:rPr lang="en-US" dirty="0" smtClean="0"/>
              <a:t>CLICK TO ADD TITLE</a:t>
            </a:r>
          </a:p>
        </p:txBody>
      </p:sp>
      <p:sp>
        <p:nvSpPr>
          <p:cNvPr id="4" name="Oval 3"/>
          <p:cNvSpPr/>
          <p:nvPr userDrawn="1"/>
        </p:nvSpPr>
        <p:spPr>
          <a:xfrm>
            <a:off x="601266" y="2608236"/>
            <a:ext cx="348437" cy="348437"/>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rgbClr val="FFFFFF"/>
                </a:solidFill>
                <a:latin typeface="Arial Black"/>
                <a:cs typeface="Arial Black"/>
              </a:rPr>
              <a:t>2</a:t>
            </a:r>
          </a:p>
        </p:txBody>
      </p:sp>
      <p:cxnSp>
        <p:nvCxnSpPr>
          <p:cNvPr id="6" name="Straight Connector 5"/>
          <p:cNvCxnSpPr/>
          <p:nvPr userDrawn="1"/>
        </p:nvCxnSpPr>
        <p:spPr>
          <a:xfrm flipH="1">
            <a:off x="0" y="347518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userDrawn="1"/>
        </p:nvSpPr>
        <p:spPr>
          <a:xfrm>
            <a:off x="601266" y="1222782"/>
            <a:ext cx="348437" cy="348436"/>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prstClr val="white"/>
                </a:solidFill>
                <a:latin typeface="Arial Black"/>
                <a:cs typeface="Arial Black"/>
              </a:rPr>
              <a:t>1</a:t>
            </a:r>
          </a:p>
        </p:txBody>
      </p:sp>
      <p:cxnSp>
        <p:nvCxnSpPr>
          <p:cNvPr id="8" name="Straight Connector 7"/>
          <p:cNvCxnSpPr/>
          <p:nvPr userDrawn="1"/>
        </p:nvCxnSpPr>
        <p:spPr>
          <a:xfrm flipH="1">
            <a:off x="0" y="2089728"/>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userDrawn="1"/>
        </p:nvSpPr>
        <p:spPr>
          <a:xfrm>
            <a:off x="601266" y="3993690"/>
            <a:ext cx="348437" cy="348437"/>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rgbClr val="FFFFFF"/>
                </a:solidFill>
                <a:latin typeface="Arial Black"/>
                <a:cs typeface="Arial Black"/>
              </a:rPr>
              <a:t>3</a:t>
            </a:r>
          </a:p>
        </p:txBody>
      </p:sp>
      <p:sp>
        <p:nvSpPr>
          <p:cNvPr id="24" name="Text Placeholder 23"/>
          <p:cNvSpPr>
            <a:spLocks noGrp="1"/>
          </p:cNvSpPr>
          <p:nvPr>
            <p:ph type="body" sz="quarter" idx="17" hasCustomPrompt="1"/>
          </p:nvPr>
        </p:nvSpPr>
        <p:spPr>
          <a:xfrm>
            <a:off x="1119620" y="924070"/>
            <a:ext cx="1536192" cy="960120"/>
          </a:xfrm>
          <a:prstGeom prst="rect">
            <a:avLst/>
          </a:prstGeom>
        </p:spPr>
        <p:txBody>
          <a:bodyPr vert="horz" anchor="ctr" anchorCtr="0">
            <a:noAutofit/>
          </a:bodyPr>
          <a:lstStyle>
            <a:lvl1pPr marL="0" indent="0">
              <a:spcBef>
                <a:spcPts val="0"/>
              </a:spcBef>
              <a:buNone/>
              <a:defRPr sz="1200">
                <a:latin typeface="Arial Black"/>
              </a:defRPr>
            </a:lvl1pPr>
          </a:lstStyle>
          <a:p>
            <a:pPr>
              <a:lnSpc>
                <a:spcPct val="120000"/>
              </a:lnSpc>
            </a:pPr>
            <a:r>
              <a:rPr lang="en-US" sz="1200" dirty="0" smtClean="0">
                <a:solidFill>
                  <a:srgbClr val="444444"/>
                </a:solidFill>
                <a:latin typeface="Arial Black"/>
                <a:cs typeface="Arial Black"/>
              </a:rPr>
              <a:t>LOREM IPSUM DOLOR SIT AMET DIAM</a:t>
            </a:r>
            <a:endParaRPr lang="en-US" sz="1200" dirty="0">
              <a:solidFill>
                <a:srgbClr val="444444"/>
              </a:solidFill>
              <a:latin typeface="Arial Black"/>
              <a:cs typeface="Arial Black"/>
            </a:endParaRPr>
          </a:p>
        </p:txBody>
      </p:sp>
      <p:sp>
        <p:nvSpPr>
          <p:cNvPr id="26" name="Text Placeholder 25"/>
          <p:cNvSpPr>
            <a:spLocks noGrp="1"/>
          </p:cNvSpPr>
          <p:nvPr>
            <p:ph type="body" sz="quarter" idx="18" hasCustomPrompt="1"/>
          </p:nvPr>
        </p:nvSpPr>
        <p:spPr>
          <a:xfrm>
            <a:off x="2944813" y="924071"/>
            <a:ext cx="5806440" cy="960119"/>
          </a:xfrm>
          <a:prstGeom prst="rect">
            <a:avLst/>
          </a:prstGeom>
        </p:spPr>
        <p:txBody>
          <a:bodyPr vert="horz" anchor="ctr" anchorCtr="0"/>
          <a:lstStyle>
            <a:lvl1pPr marL="128588" indent="-128588">
              <a:lnSpc>
                <a:spcPct val="120000"/>
              </a:lnSpc>
              <a:spcBef>
                <a:spcPts val="0"/>
              </a:spcBef>
              <a:spcAft>
                <a:spcPts val="750"/>
              </a:spcAft>
              <a:buClr>
                <a:srgbClr val="2FC2D9"/>
              </a:buClr>
              <a:buFont typeface="Arial"/>
              <a:buChar char="•"/>
              <a:defRPr lang="en-US" sz="1200" dirty="0" smtClean="0">
                <a:solidFill>
                  <a:srgbClr val="444444"/>
                </a:solidFill>
                <a:cs typeface="Trebuchet MS"/>
              </a:defRPr>
            </a:lvl1pPr>
          </a:lstStyle>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Sed</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diam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nonummy</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nibh</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tincidunt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ut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laoreet</a:t>
            </a:r>
            <a:r>
              <a:rPr lang="en-US" sz="1200" dirty="0" smtClean="0">
                <a:solidFill>
                  <a:srgbClr val="444444"/>
                </a:solidFill>
                <a:latin typeface="+mn-lt"/>
                <a:cs typeface="Trebuchet MS"/>
              </a:rPr>
              <a:t> magna </a:t>
            </a:r>
            <a:r>
              <a:rPr lang="en-US" sz="1200" dirty="0" err="1" smtClean="0">
                <a:solidFill>
                  <a:srgbClr val="444444"/>
                </a:solidFill>
                <a:latin typeface="+mn-lt"/>
                <a:cs typeface="Trebuchet MS"/>
              </a:rPr>
              <a:t>erat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volutpat</a:t>
            </a:r>
            <a:endParaRPr lang="en-US" sz="1200" dirty="0" smtClean="0">
              <a:solidFill>
                <a:srgbClr val="444444"/>
              </a:solidFill>
              <a:latin typeface="+mn-lt"/>
              <a:cs typeface="Trebuchet MS"/>
            </a:endParaRP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p:txBody>
      </p:sp>
      <p:sp>
        <p:nvSpPr>
          <p:cNvPr id="27" name="Text Placeholder 23"/>
          <p:cNvSpPr>
            <a:spLocks noGrp="1"/>
          </p:cNvSpPr>
          <p:nvPr>
            <p:ph type="body" sz="quarter" idx="19" hasCustomPrompt="1"/>
          </p:nvPr>
        </p:nvSpPr>
        <p:spPr>
          <a:xfrm>
            <a:off x="1119620" y="2309525"/>
            <a:ext cx="1536192" cy="960120"/>
          </a:xfrm>
          <a:prstGeom prst="rect">
            <a:avLst/>
          </a:prstGeom>
        </p:spPr>
        <p:txBody>
          <a:bodyPr vert="horz" anchor="ctr" anchorCtr="0">
            <a:noAutofit/>
          </a:bodyPr>
          <a:lstStyle>
            <a:lvl1pPr marL="0" indent="0">
              <a:spcBef>
                <a:spcPts val="0"/>
              </a:spcBef>
              <a:buNone/>
              <a:defRPr sz="1200">
                <a:latin typeface="Arial Black"/>
              </a:defRPr>
            </a:lvl1pPr>
          </a:lstStyle>
          <a:p>
            <a:pPr>
              <a:lnSpc>
                <a:spcPct val="120000"/>
              </a:lnSpc>
            </a:pPr>
            <a:r>
              <a:rPr lang="en-US" sz="1200" dirty="0" smtClean="0">
                <a:solidFill>
                  <a:srgbClr val="444444"/>
                </a:solidFill>
                <a:latin typeface="Arial Black"/>
                <a:cs typeface="Arial Black"/>
              </a:rPr>
              <a:t>LOREM IPSUM DOLOR SIT AMET DIAM</a:t>
            </a:r>
            <a:endParaRPr lang="en-US" sz="1200" dirty="0">
              <a:solidFill>
                <a:srgbClr val="444444"/>
              </a:solidFill>
              <a:latin typeface="Arial Black"/>
              <a:cs typeface="Arial Black"/>
            </a:endParaRPr>
          </a:p>
        </p:txBody>
      </p:sp>
      <p:sp>
        <p:nvSpPr>
          <p:cNvPr id="28" name="Text Placeholder 25"/>
          <p:cNvSpPr>
            <a:spLocks noGrp="1"/>
          </p:cNvSpPr>
          <p:nvPr>
            <p:ph type="body" sz="quarter" idx="20" hasCustomPrompt="1"/>
          </p:nvPr>
        </p:nvSpPr>
        <p:spPr>
          <a:xfrm>
            <a:off x="2944813" y="2309526"/>
            <a:ext cx="5806440" cy="960119"/>
          </a:xfrm>
          <a:prstGeom prst="rect">
            <a:avLst/>
          </a:prstGeom>
        </p:spPr>
        <p:txBody>
          <a:bodyPr vert="horz" anchor="ctr" anchorCtr="0"/>
          <a:lstStyle>
            <a:lvl1pPr marL="128588" indent="-128588">
              <a:lnSpc>
                <a:spcPct val="120000"/>
              </a:lnSpc>
              <a:spcBef>
                <a:spcPts val="0"/>
              </a:spcBef>
              <a:spcAft>
                <a:spcPts val="750"/>
              </a:spcAft>
              <a:buClr>
                <a:srgbClr val="2FC2D9"/>
              </a:buClr>
              <a:buFont typeface="Arial"/>
              <a:buChar char="•"/>
              <a:defRPr lang="en-US" sz="1200" dirty="0" smtClean="0">
                <a:solidFill>
                  <a:srgbClr val="444444"/>
                </a:solidFill>
                <a:cs typeface="Trebuchet MS"/>
              </a:defRPr>
            </a:lvl1pPr>
          </a:lstStyle>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Sed</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diam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nonummy</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nibh</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tincidunt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ut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laoreet</a:t>
            </a:r>
            <a:r>
              <a:rPr lang="en-US" sz="1200" dirty="0" smtClean="0">
                <a:solidFill>
                  <a:srgbClr val="444444"/>
                </a:solidFill>
                <a:latin typeface="+mn-lt"/>
                <a:cs typeface="Trebuchet MS"/>
              </a:rPr>
              <a:t> magna </a:t>
            </a:r>
            <a:r>
              <a:rPr lang="en-US" sz="1200" dirty="0" err="1" smtClean="0">
                <a:solidFill>
                  <a:srgbClr val="444444"/>
                </a:solidFill>
                <a:latin typeface="+mn-lt"/>
                <a:cs typeface="Trebuchet MS"/>
              </a:rPr>
              <a:t>erat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volutpat</a:t>
            </a:r>
            <a:endParaRPr lang="en-US" sz="1200" dirty="0" smtClean="0">
              <a:solidFill>
                <a:srgbClr val="444444"/>
              </a:solidFill>
              <a:latin typeface="+mn-lt"/>
              <a:cs typeface="Trebuchet MS"/>
            </a:endParaRP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p:txBody>
      </p:sp>
      <p:sp>
        <p:nvSpPr>
          <p:cNvPr id="29" name="Text Placeholder 23"/>
          <p:cNvSpPr>
            <a:spLocks noGrp="1"/>
          </p:cNvSpPr>
          <p:nvPr>
            <p:ph type="body" sz="quarter" idx="21" hasCustomPrompt="1"/>
          </p:nvPr>
        </p:nvSpPr>
        <p:spPr>
          <a:xfrm>
            <a:off x="1119620" y="3694980"/>
            <a:ext cx="1536192" cy="960120"/>
          </a:xfrm>
          <a:prstGeom prst="rect">
            <a:avLst/>
          </a:prstGeom>
        </p:spPr>
        <p:txBody>
          <a:bodyPr vert="horz" anchor="ctr" anchorCtr="0">
            <a:noAutofit/>
          </a:bodyPr>
          <a:lstStyle>
            <a:lvl1pPr marL="0" indent="0">
              <a:spcBef>
                <a:spcPts val="0"/>
              </a:spcBef>
              <a:buNone/>
              <a:defRPr sz="1200">
                <a:latin typeface="Arial Black"/>
              </a:defRPr>
            </a:lvl1pPr>
          </a:lstStyle>
          <a:p>
            <a:pPr>
              <a:lnSpc>
                <a:spcPct val="120000"/>
              </a:lnSpc>
            </a:pPr>
            <a:r>
              <a:rPr lang="en-US" sz="1200" dirty="0" smtClean="0">
                <a:solidFill>
                  <a:srgbClr val="444444"/>
                </a:solidFill>
                <a:latin typeface="Arial Black"/>
                <a:cs typeface="Arial Black"/>
              </a:rPr>
              <a:t>LOREM IPSUM DOLOR SIT AMET DIAM</a:t>
            </a:r>
            <a:endParaRPr lang="en-US" sz="1200" dirty="0">
              <a:solidFill>
                <a:srgbClr val="444444"/>
              </a:solidFill>
              <a:latin typeface="Arial Black"/>
              <a:cs typeface="Arial Black"/>
            </a:endParaRPr>
          </a:p>
        </p:txBody>
      </p:sp>
      <p:sp>
        <p:nvSpPr>
          <p:cNvPr id="30" name="Text Placeholder 25"/>
          <p:cNvSpPr>
            <a:spLocks noGrp="1"/>
          </p:cNvSpPr>
          <p:nvPr>
            <p:ph type="body" sz="quarter" idx="22" hasCustomPrompt="1"/>
          </p:nvPr>
        </p:nvSpPr>
        <p:spPr>
          <a:xfrm>
            <a:off x="2944813" y="3694981"/>
            <a:ext cx="5806440" cy="960119"/>
          </a:xfrm>
          <a:prstGeom prst="rect">
            <a:avLst/>
          </a:prstGeom>
        </p:spPr>
        <p:txBody>
          <a:bodyPr vert="horz" anchor="ctr" anchorCtr="0"/>
          <a:lstStyle>
            <a:lvl1pPr marL="128588" indent="-128588">
              <a:lnSpc>
                <a:spcPct val="120000"/>
              </a:lnSpc>
              <a:spcBef>
                <a:spcPts val="0"/>
              </a:spcBef>
              <a:spcAft>
                <a:spcPts val="750"/>
              </a:spcAft>
              <a:buClr>
                <a:srgbClr val="2FC2D9"/>
              </a:buClr>
              <a:buFont typeface="Arial"/>
              <a:buChar char="•"/>
              <a:defRPr lang="en-US" sz="1200" dirty="0" smtClean="0">
                <a:solidFill>
                  <a:srgbClr val="444444"/>
                </a:solidFill>
                <a:cs typeface="Trebuchet MS"/>
              </a:defRPr>
            </a:lvl1pPr>
          </a:lstStyle>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Sed</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diam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nonummy</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nibh</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tincidunt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ut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laoreet</a:t>
            </a:r>
            <a:r>
              <a:rPr lang="en-US" sz="1200" dirty="0" smtClean="0">
                <a:solidFill>
                  <a:srgbClr val="444444"/>
                </a:solidFill>
                <a:latin typeface="+mn-lt"/>
                <a:cs typeface="Trebuchet MS"/>
              </a:rPr>
              <a:t> magna </a:t>
            </a:r>
            <a:r>
              <a:rPr lang="en-US" sz="1200" dirty="0" err="1" smtClean="0">
                <a:solidFill>
                  <a:srgbClr val="444444"/>
                </a:solidFill>
                <a:latin typeface="+mn-lt"/>
                <a:cs typeface="Trebuchet MS"/>
              </a:rPr>
              <a:t>erat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volutpat</a:t>
            </a:r>
            <a:endParaRPr lang="en-US" sz="1200" dirty="0" smtClean="0">
              <a:solidFill>
                <a:srgbClr val="444444"/>
              </a:solidFill>
              <a:latin typeface="+mn-lt"/>
              <a:cs typeface="Trebuchet MS"/>
            </a:endParaRP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p:txBody>
      </p:sp>
    </p:spTree>
    <p:extLst>
      <p:ext uri="{BB962C8B-B14F-4D97-AF65-F5344CB8AC3E}">
        <p14:creationId xmlns:p14="http://schemas.microsoft.com/office/powerpoint/2010/main" val="923127422"/>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eam Members">
    <p:spTree>
      <p:nvGrpSpPr>
        <p:cNvPr id="1" name=""/>
        <p:cNvGrpSpPr/>
        <p:nvPr/>
      </p:nvGrpSpPr>
      <p:grpSpPr>
        <a:xfrm>
          <a:off x="0" y="0"/>
          <a:ext cx="0" cy="0"/>
          <a:chOff x="0" y="0"/>
          <a:chExt cx="0" cy="0"/>
        </a:xfrm>
      </p:grpSpPr>
      <p:cxnSp>
        <p:nvCxnSpPr>
          <p:cNvPr id="9" name="Straight Connector 8"/>
          <p:cNvCxnSpPr/>
          <p:nvPr userDrawn="1"/>
        </p:nvCxnSpPr>
        <p:spPr>
          <a:xfrm flipV="1">
            <a:off x="2284359" y="699517"/>
            <a:ext cx="0" cy="415215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4570359" y="708318"/>
            <a:ext cx="1" cy="4143353"/>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854717" y="699516"/>
            <a:ext cx="1" cy="41521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userDrawn="1">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4" name="Text Placeholder 2"/>
          <p:cNvSpPr>
            <a:spLocks noGrp="1"/>
          </p:cNvSpPr>
          <p:nvPr>
            <p:ph type="body" sz="quarter" idx="11" hasCustomPrompt="1"/>
          </p:nvPr>
        </p:nvSpPr>
        <p:spPr>
          <a:xfrm>
            <a:off x="2923512" y="1937726"/>
            <a:ext cx="992036"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7" name="Text Placeholder 6"/>
          <p:cNvSpPr>
            <a:spLocks noGrp="1"/>
          </p:cNvSpPr>
          <p:nvPr>
            <p:ph type="body" sz="quarter" idx="16" hasCustomPrompt="1"/>
          </p:nvPr>
        </p:nvSpPr>
        <p:spPr>
          <a:xfrm>
            <a:off x="2436813"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12" name="Text Placeholder 11"/>
          <p:cNvSpPr>
            <a:spLocks noGrp="1"/>
          </p:cNvSpPr>
          <p:nvPr>
            <p:ph type="body" sz="quarter" idx="17" hasCustomPrompt="1"/>
          </p:nvPr>
        </p:nvSpPr>
        <p:spPr>
          <a:xfrm>
            <a:off x="2528455" y="2632075"/>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28" name="Picture Placeholder 3"/>
          <p:cNvSpPr>
            <a:spLocks noGrp="1"/>
          </p:cNvSpPr>
          <p:nvPr>
            <p:ph type="pic" sz="quarter" idx="18" hasCustomPrompt="1"/>
          </p:nvPr>
        </p:nvSpPr>
        <p:spPr>
          <a:xfrm>
            <a:off x="692438"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33" name="Text Placeholder 2"/>
          <p:cNvSpPr>
            <a:spLocks noGrp="1"/>
          </p:cNvSpPr>
          <p:nvPr>
            <p:ph type="body" sz="quarter" idx="19" hasCustomPrompt="1"/>
          </p:nvPr>
        </p:nvSpPr>
        <p:spPr>
          <a:xfrm>
            <a:off x="649057" y="1937726"/>
            <a:ext cx="992036"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34" name="Text Placeholder 6"/>
          <p:cNvSpPr>
            <a:spLocks noGrp="1"/>
          </p:cNvSpPr>
          <p:nvPr>
            <p:ph type="body" sz="quarter" idx="20" hasCustomPrompt="1"/>
          </p:nvPr>
        </p:nvSpPr>
        <p:spPr>
          <a:xfrm>
            <a:off x="162358"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35" name="Text Placeholder 11"/>
          <p:cNvSpPr>
            <a:spLocks noGrp="1"/>
          </p:cNvSpPr>
          <p:nvPr>
            <p:ph type="body" sz="quarter" idx="21" hasCustomPrompt="1"/>
          </p:nvPr>
        </p:nvSpPr>
        <p:spPr>
          <a:xfrm>
            <a:off x="254000" y="2632075"/>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37" name="Text Placeholder 2"/>
          <p:cNvSpPr>
            <a:spLocks noGrp="1"/>
          </p:cNvSpPr>
          <p:nvPr>
            <p:ph type="body" sz="quarter" idx="23" hasCustomPrompt="1"/>
          </p:nvPr>
        </p:nvSpPr>
        <p:spPr>
          <a:xfrm>
            <a:off x="5221057" y="1937726"/>
            <a:ext cx="992036"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38" name="Text Placeholder 6"/>
          <p:cNvSpPr>
            <a:spLocks noGrp="1"/>
          </p:cNvSpPr>
          <p:nvPr>
            <p:ph type="body" sz="quarter" idx="24" hasCustomPrompt="1"/>
          </p:nvPr>
        </p:nvSpPr>
        <p:spPr>
          <a:xfrm>
            <a:off x="4734358"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39" name="Text Placeholder 11"/>
          <p:cNvSpPr>
            <a:spLocks noGrp="1"/>
          </p:cNvSpPr>
          <p:nvPr>
            <p:ph type="body" sz="quarter" idx="25" hasCustomPrompt="1"/>
          </p:nvPr>
        </p:nvSpPr>
        <p:spPr>
          <a:xfrm>
            <a:off x="4826000" y="2632075"/>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41" name="Text Placeholder 2"/>
          <p:cNvSpPr>
            <a:spLocks noGrp="1"/>
          </p:cNvSpPr>
          <p:nvPr>
            <p:ph type="body" sz="quarter" idx="27" hasCustomPrompt="1"/>
          </p:nvPr>
        </p:nvSpPr>
        <p:spPr>
          <a:xfrm>
            <a:off x="7518602" y="1937726"/>
            <a:ext cx="992036"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42" name="Text Placeholder 6"/>
          <p:cNvSpPr>
            <a:spLocks noGrp="1"/>
          </p:cNvSpPr>
          <p:nvPr>
            <p:ph type="body" sz="quarter" idx="28" hasCustomPrompt="1"/>
          </p:nvPr>
        </p:nvSpPr>
        <p:spPr>
          <a:xfrm>
            <a:off x="7031903"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43" name="Text Placeholder 11"/>
          <p:cNvSpPr>
            <a:spLocks noGrp="1"/>
          </p:cNvSpPr>
          <p:nvPr>
            <p:ph type="body" sz="quarter" idx="29" hasCustomPrompt="1"/>
          </p:nvPr>
        </p:nvSpPr>
        <p:spPr>
          <a:xfrm>
            <a:off x="7123545" y="2632075"/>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44" name="Picture Placeholder 3"/>
          <p:cNvSpPr>
            <a:spLocks noGrp="1"/>
          </p:cNvSpPr>
          <p:nvPr>
            <p:ph type="pic" sz="quarter" idx="30" hasCustomPrompt="1"/>
          </p:nvPr>
        </p:nvSpPr>
        <p:spPr>
          <a:xfrm>
            <a:off x="2966892"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5" name="Picture Placeholder 3"/>
          <p:cNvSpPr>
            <a:spLocks noGrp="1"/>
          </p:cNvSpPr>
          <p:nvPr>
            <p:ph type="pic" sz="quarter" idx="31" hasCustomPrompt="1"/>
          </p:nvPr>
        </p:nvSpPr>
        <p:spPr>
          <a:xfrm>
            <a:off x="5264438"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6" name="Picture Placeholder 3"/>
          <p:cNvSpPr>
            <a:spLocks noGrp="1"/>
          </p:cNvSpPr>
          <p:nvPr>
            <p:ph type="pic" sz="quarter" idx="32" hasCustomPrompt="1"/>
          </p:nvPr>
        </p:nvSpPr>
        <p:spPr>
          <a:xfrm>
            <a:off x="7527347"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Tree>
    <p:extLst>
      <p:ext uri="{BB962C8B-B14F-4D97-AF65-F5344CB8AC3E}">
        <p14:creationId xmlns:p14="http://schemas.microsoft.com/office/powerpoint/2010/main" val="109733141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Map Background">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lnSpc>
                <a:spcPct val="85000"/>
              </a:lnSpc>
            </a:pPr>
            <a:endParaRPr lang="en-US"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pic>
        <p:nvPicPr>
          <p:cNvPr id="4" name="Picture 3"/>
          <p:cNvPicPr>
            <a:picLocks noChangeAspect="1"/>
          </p:cNvPicPr>
          <p:nvPr userDrawn="1"/>
        </p:nvPicPr>
        <p:blipFill>
          <a:blip r:embed="rId2">
            <a:alphaModFix amt="25000"/>
          </a:blip>
          <a:stretch>
            <a:fillRect/>
          </a:stretch>
        </p:blipFill>
        <p:spPr>
          <a:xfrm>
            <a:off x="-238103" y="-141032"/>
            <a:ext cx="9627732" cy="5588000"/>
          </a:xfrm>
          <a:prstGeom prst="rect">
            <a:avLst/>
          </a:prstGeom>
        </p:spPr>
      </p:pic>
    </p:spTree>
    <p:extLst>
      <p:ext uri="{BB962C8B-B14F-4D97-AF65-F5344CB8AC3E}">
        <p14:creationId xmlns:p14="http://schemas.microsoft.com/office/powerpoint/2010/main" val="66171945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Case Study (No Image)">
    <p:spTree>
      <p:nvGrpSpPr>
        <p:cNvPr id="1" name=""/>
        <p:cNvGrpSpPr/>
        <p:nvPr/>
      </p:nvGrpSpPr>
      <p:grpSpPr>
        <a:xfrm>
          <a:off x="0" y="0"/>
          <a:ext cx="0" cy="0"/>
          <a:chOff x="0" y="0"/>
          <a:chExt cx="0" cy="0"/>
        </a:xfrm>
      </p:grpSpPr>
      <p:sp>
        <p:nvSpPr>
          <p:cNvPr id="17" name="Text Placeholder 2"/>
          <p:cNvSpPr>
            <a:spLocks noGrp="1"/>
          </p:cNvSpPr>
          <p:nvPr>
            <p:ph type="body" sz="quarter" idx="12" hasCustomPrompt="1"/>
          </p:nvPr>
        </p:nvSpPr>
        <p:spPr>
          <a:xfrm>
            <a:off x="418148" y="987552"/>
            <a:ext cx="1480576" cy="264688"/>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000">
                <a:solidFill>
                  <a:schemeClr val="bg1"/>
                </a:solidFill>
                <a:latin typeface="Arial Black"/>
                <a:cs typeface="Arial Black"/>
              </a:defRPr>
            </a:lvl1pPr>
          </a:lstStyle>
          <a:p>
            <a:pPr lvl="0"/>
            <a:r>
              <a:rPr lang="en-US" dirty="0" smtClean="0"/>
              <a:t>TITLE TO GO HERE</a:t>
            </a:r>
            <a:endParaRPr lang="en-US" dirty="0"/>
          </a:p>
        </p:txBody>
      </p:sp>
      <p:sp>
        <p:nvSpPr>
          <p:cNvPr id="12" name="Rectangle 11"/>
          <p:cNvSpPr/>
          <p:nvPr userDrawn="1"/>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3" name="Title Placeholder 1"/>
          <p:cNvSpPr>
            <a:spLocks noGrp="1"/>
          </p:cNvSpPr>
          <p:nvPr>
            <p:ph type="title" hasCustomPrompt="1"/>
          </p:nvPr>
        </p:nvSpPr>
        <p:spPr>
          <a:xfrm>
            <a:off x="1808738" y="89634"/>
            <a:ext cx="6457956" cy="543650"/>
          </a:xfrm>
          <a:prstGeom prst="rect">
            <a:avLst/>
          </a:prstGeom>
        </p:spPr>
        <p:txBody>
          <a:bodyPr vert="horz" lIns="68580" tIns="0" rIns="68580" bIns="3429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707789"/>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3" name="Content Placeholder 22"/>
          <p:cNvSpPr>
            <a:spLocks noGrp="1"/>
          </p:cNvSpPr>
          <p:nvPr>
            <p:ph sz="quarter" idx="10" hasCustomPrompt="1"/>
          </p:nvPr>
        </p:nvSpPr>
        <p:spPr>
          <a:xfrm>
            <a:off x="363537" y="1332310"/>
            <a:ext cx="3931920" cy="2743200"/>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4" name="Picture Placeholder 3"/>
          <p:cNvSpPr>
            <a:spLocks noGrp="1"/>
          </p:cNvSpPr>
          <p:nvPr>
            <p:ph type="pic" sz="quarter" idx="13" hasCustomPrompt="1"/>
          </p:nvPr>
        </p:nvSpPr>
        <p:spPr>
          <a:xfrm>
            <a:off x="257299" y="152004"/>
            <a:ext cx="1236221" cy="406796"/>
          </a:xfrm>
          <a:prstGeom prst="rect">
            <a:avLst/>
          </a:prstGeom>
        </p:spPr>
        <p:txBody>
          <a:bodyPr lIns="68580" tIns="34290" rIns="68580" bIns="34290">
            <a:normAutofit/>
          </a:bodyPr>
          <a:lstStyle>
            <a:lvl1pPr marL="0" indent="0">
              <a:buNone/>
              <a:defRPr sz="900" baseline="0"/>
            </a:lvl1pPr>
          </a:lstStyle>
          <a:p>
            <a:r>
              <a:rPr lang="en-US" dirty="0" smtClean="0"/>
              <a:t>Insert logo</a:t>
            </a:r>
            <a:endParaRPr lang="en-US" dirty="0"/>
          </a:p>
        </p:txBody>
      </p:sp>
      <p:sp>
        <p:nvSpPr>
          <p:cNvPr id="18" name="Text Placeholder 2"/>
          <p:cNvSpPr>
            <a:spLocks noGrp="1"/>
          </p:cNvSpPr>
          <p:nvPr>
            <p:ph type="body" sz="quarter" idx="16" hasCustomPrompt="1"/>
          </p:nvPr>
        </p:nvSpPr>
        <p:spPr>
          <a:xfrm>
            <a:off x="4816966" y="987552"/>
            <a:ext cx="1480576" cy="264688"/>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000">
                <a:solidFill>
                  <a:schemeClr val="bg1"/>
                </a:solidFill>
                <a:latin typeface="Arial Black"/>
                <a:cs typeface="Arial Black"/>
              </a:defRPr>
            </a:lvl1pPr>
          </a:lstStyle>
          <a:p>
            <a:pPr lvl="0"/>
            <a:r>
              <a:rPr lang="en-US" dirty="0" smtClean="0"/>
              <a:t>TITLE TO GO HERE</a:t>
            </a:r>
            <a:endParaRPr lang="en-US" dirty="0"/>
          </a:p>
        </p:txBody>
      </p:sp>
      <p:sp>
        <p:nvSpPr>
          <p:cNvPr id="19" name="Content Placeholder 22"/>
          <p:cNvSpPr>
            <a:spLocks noGrp="1"/>
          </p:cNvSpPr>
          <p:nvPr>
            <p:ph sz="quarter" idx="17" hasCustomPrompt="1"/>
          </p:nvPr>
        </p:nvSpPr>
        <p:spPr>
          <a:xfrm>
            <a:off x="4762355" y="1332310"/>
            <a:ext cx="3931920" cy="2743200"/>
          </a:xfrm>
          <a:prstGeom prst="rect">
            <a:avLst/>
          </a:prstGeom>
        </p:spPr>
        <p:txBody>
          <a:bodyPr lIns="68580" tIns="34290" rIns="68580" bIns="34290">
            <a:noAutofit/>
          </a:bodyPr>
          <a:lstStyle>
            <a:lvl1pPr marL="128016" marR="0" indent="-128016"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lvl1pPr>
            <a:lvl2pPr>
              <a:defRPr sz="1000"/>
            </a:lvl2pPr>
            <a:lvl3pPr>
              <a:defRPr sz="1000"/>
            </a:lvl3pPr>
            <a:lvl4pPr>
              <a:defRPr sz="1000"/>
            </a:lvl4pPr>
            <a:lvl5pPr>
              <a:defRPr sz="10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Tree>
    <p:extLst>
      <p:ext uri="{BB962C8B-B14F-4D97-AF65-F5344CB8AC3E}">
        <p14:creationId xmlns:p14="http://schemas.microsoft.com/office/powerpoint/2010/main" val="30957667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graphicFrame>
        <p:nvGraphicFramePr>
          <p:cNvPr id="3" name="Table 2"/>
          <p:cNvGraphicFramePr>
            <a:graphicFrameLocks noGrp="1"/>
          </p:cNvGraphicFramePr>
          <p:nvPr userDrawn="1">
            <p:extLst/>
          </p:nvPr>
        </p:nvGraphicFramePr>
        <p:xfrm>
          <a:off x="-1" y="701330"/>
          <a:ext cx="9144000" cy="4147762"/>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272070">
                <a:tc>
                  <a:txBody>
                    <a:bodyPr/>
                    <a:lstStyle/>
                    <a:p>
                      <a:pPr algn="ctr"/>
                      <a:r>
                        <a:rPr lang="en-US" sz="900" b="1" i="0" dirty="0" smtClean="0">
                          <a:solidFill>
                            <a:schemeClr val="bg1"/>
                          </a:solidFill>
                          <a:latin typeface="Trebuchet MS"/>
                          <a:cs typeface="Trebuchet MS"/>
                        </a:rPr>
                        <a:t>M1</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smtClean="0">
                          <a:solidFill>
                            <a:schemeClr val="bg1"/>
                          </a:solidFill>
                          <a:latin typeface="Trebuchet MS"/>
                          <a:cs typeface="Trebuchet MS"/>
                        </a:rPr>
                        <a:t>M2</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smtClean="0">
                          <a:solidFill>
                            <a:schemeClr val="bg1"/>
                          </a:solidFill>
                          <a:latin typeface="Trebuchet MS"/>
                          <a:cs typeface="Trebuchet MS"/>
                        </a:rPr>
                        <a:t>M3</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smtClean="0">
                          <a:solidFill>
                            <a:schemeClr val="bg1"/>
                          </a:solidFill>
                          <a:latin typeface="Trebuchet MS"/>
                          <a:cs typeface="Trebuchet MS"/>
                        </a:rPr>
                        <a:t>M4</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M5</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M6</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M7</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M8</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M9</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M10</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M11</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M12</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875692">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1910904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13933462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034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79" tIns="34289" rIns="68579" bIns="34289" rtlCol="0">
            <a:normAutofit/>
          </a:bodyPr>
          <a:lstStyle>
            <a:lvl1pPr marL="130299" marR="0" indent="-130299" algn="l" defTabSz="342892"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199" indent="-214308">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29170166"/>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84649165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014516" y="4817063"/>
            <a:ext cx="3123804" cy="273844"/>
          </a:xfrm>
          <a:prstGeom prst="rect">
            <a:avLst/>
          </a:prstGeom>
        </p:spPr>
        <p:txBody>
          <a:bodyPr/>
          <a:lstStyle/>
          <a:p>
            <a:fld id="{DB28B455-DFE1-B248-AEE5-DA135BDE9FD8}" type="slidenum">
              <a:rPr lang="en-US" smtClean="0">
                <a:solidFill>
                  <a:srgbClr val="464547"/>
                </a:solidFill>
              </a:rPr>
              <a:pPr/>
              <a:t>‹#›</a:t>
            </a:fld>
            <a:endParaRPr lang="en-US">
              <a:solidFill>
                <a:srgbClr val="464547"/>
              </a:solidFill>
            </a:endParaRPr>
          </a:p>
        </p:txBody>
      </p:sp>
      <p:sp>
        <p:nvSpPr>
          <p:cNvPr id="7" name="Content Placeholder 2"/>
          <p:cNvSpPr>
            <a:spLocks noGrp="1"/>
          </p:cNvSpPr>
          <p:nvPr>
            <p:ph idx="1"/>
          </p:nvPr>
        </p:nvSpPr>
        <p:spPr>
          <a:xfrm>
            <a:off x="98653" y="1080643"/>
            <a:ext cx="8769874" cy="3531394"/>
          </a:xfrm>
          <a:prstGeom prst="rect">
            <a:avLst/>
          </a:prstGeom>
        </p:spPr>
        <p:txBody>
          <a:bodyPr/>
          <a:lstStyle>
            <a:lvl1pPr>
              <a:spcBef>
                <a:spcPts val="600"/>
              </a:spcBef>
              <a:spcAft>
                <a:spcPts val="600"/>
              </a:spcAft>
              <a:defRPr>
                <a:solidFill>
                  <a:srgbClr val="5A5F5E"/>
                </a:solidFill>
                <a:latin typeface="Century Gothic"/>
                <a:cs typeface="Century Gothic"/>
              </a:defRPr>
            </a:lvl1pPr>
            <a:lvl2pPr>
              <a:spcBef>
                <a:spcPts val="600"/>
              </a:spcBef>
              <a:spcAft>
                <a:spcPts val="600"/>
              </a:spcAft>
              <a:defRPr>
                <a:solidFill>
                  <a:srgbClr val="5A5F5E"/>
                </a:solidFill>
                <a:latin typeface="Century Gothic"/>
                <a:cs typeface="Century Gothic"/>
              </a:defRPr>
            </a:lvl2pPr>
            <a:lvl3pPr>
              <a:spcBef>
                <a:spcPts val="600"/>
              </a:spcBef>
              <a:spcAft>
                <a:spcPts val="600"/>
              </a:spcAft>
              <a:defRPr>
                <a:solidFill>
                  <a:srgbClr val="5A5F5E"/>
                </a:solidFill>
                <a:latin typeface="Century Gothic"/>
                <a:cs typeface="Century Gothic"/>
              </a:defRPr>
            </a:lvl3pPr>
            <a:lvl4pPr>
              <a:spcBef>
                <a:spcPts val="600"/>
              </a:spcBef>
              <a:spcAft>
                <a:spcPts val="600"/>
              </a:spcAft>
              <a:defRPr>
                <a:solidFill>
                  <a:srgbClr val="5A5F5E"/>
                </a:solidFill>
                <a:latin typeface="Century Gothic"/>
                <a:cs typeface="Century Gothic"/>
              </a:defRPr>
            </a:lvl4pPr>
            <a:lvl5pPr>
              <a:spcBef>
                <a:spcPts val="600"/>
              </a:spcBef>
              <a:spcAft>
                <a:spcPts val="600"/>
              </a:spcAft>
              <a:defRPr>
                <a:solidFill>
                  <a:srgbClr val="5A5F5E"/>
                </a:solidFill>
                <a:latin typeface="Century Gothic"/>
                <a:cs typeface="Century Gothi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91440" y="91440"/>
            <a:ext cx="8802025" cy="492200"/>
          </a:xfrm>
          <a:prstGeom prst="rect">
            <a:avLst/>
          </a:prstGeom>
        </p:spPr>
        <p:txBody>
          <a:bodyPr>
            <a:noAutofit/>
          </a:bodyPr>
          <a:lstStyle>
            <a:lvl1pPr>
              <a:defRPr sz="2400">
                <a:solidFill>
                  <a:srgbClr val="D7620E"/>
                </a:solidFill>
                <a:latin typeface="Century Gothic"/>
                <a:cs typeface="Century Gothic"/>
              </a:defRPr>
            </a:lvl1pPr>
          </a:lstStyle>
          <a:p>
            <a:r>
              <a:rPr lang="en-US" dirty="0" smtClean="0"/>
              <a:t>Click to edit Master title style</a:t>
            </a:r>
            <a:endParaRPr lang="en-US" dirty="0"/>
          </a:p>
        </p:txBody>
      </p:sp>
      <p:sp>
        <p:nvSpPr>
          <p:cNvPr id="10" name="Subtitle 2"/>
          <p:cNvSpPr>
            <a:spLocks noGrp="1"/>
          </p:cNvSpPr>
          <p:nvPr>
            <p:ph type="subTitle" idx="13"/>
          </p:nvPr>
        </p:nvSpPr>
        <p:spPr>
          <a:xfrm>
            <a:off x="91440" y="598023"/>
            <a:ext cx="8769874" cy="382464"/>
          </a:xfrm>
          <a:prstGeom prst="rect">
            <a:avLst/>
          </a:prstGeom>
        </p:spPr>
        <p:txBody>
          <a:bodyPr>
            <a:normAutofit/>
          </a:bodyPr>
          <a:lstStyle>
            <a:lvl1pPr marL="0" indent="0" algn="l">
              <a:buNone/>
              <a:defRPr sz="1800">
                <a:solidFill>
                  <a:srgbClr val="013A81"/>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descr="AGS_Insignia.png"/>
          <p:cNvPicPr>
            <a:picLocks noChangeAspect="1"/>
          </p:cNvPicPr>
          <p:nvPr userDrawn="1"/>
        </p:nvPicPr>
        <p:blipFill rotWithShape="1">
          <a:blip r:embed="rId2">
            <a:alphaModFix amt="60000"/>
            <a:extLst>
              <a:ext uri="{28A0092B-C50C-407E-A947-70E740481C1C}">
                <a14:useLocalDpi xmlns:a14="http://schemas.microsoft.com/office/drawing/2010/main" val="0"/>
              </a:ext>
            </a:extLst>
          </a:blip>
          <a:srcRect t="51573" r="52144"/>
          <a:stretch/>
        </p:blipFill>
        <p:spPr>
          <a:xfrm>
            <a:off x="7382021" y="-13447"/>
            <a:ext cx="1761980" cy="1782981"/>
          </a:xfrm>
          <a:prstGeom prst="rect">
            <a:avLst/>
          </a:prstGeom>
        </p:spPr>
      </p:pic>
    </p:spTree>
    <p:extLst>
      <p:ext uri="{BB962C8B-B14F-4D97-AF65-F5344CB8AC3E}">
        <p14:creationId xmlns:p14="http://schemas.microsoft.com/office/powerpoint/2010/main" val="144187401"/>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3-Grid">
    <p:spTree>
      <p:nvGrpSpPr>
        <p:cNvPr id="1" name=""/>
        <p:cNvGrpSpPr/>
        <p:nvPr/>
      </p:nvGrpSpPr>
      <p:grpSpPr>
        <a:xfrm>
          <a:off x="0" y="0"/>
          <a:ext cx="0" cy="0"/>
          <a:chOff x="0" y="0"/>
          <a:chExt cx="0" cy="0"/>
        </a:xfrm>
      </p:grpSpPr>
      <p:grpSp>
        <p:nvGrpSpPr>
          <p:cNvPr id="8" name="Group 7"/>
          <p:cNvGrpSpPr/>
          <p:nvPr userDrawn="1"/>
        </p:nvGrpSpPr>
        <p:grpSpPr>
          <a:xfrm>
            <a:off x="3043311" y="696243"/>
            <a:ext cx="3059545" cy="4152848"/>
            <a:chOff x="3043311" y="707788"/>
            <a:chExt cx="3059545" cy="4162806"/>
          </a:xfrm>
        </p:grpSpPr>
        <p:cxnSp>
          <p:nvCxnSpPr>
            <p:cNvPr id="3" name="Straight Connector 2"/>
            <p:cNvCxnSpPr/>
            <p:nvPr userDrawn="1"/>
          </p:nvCxnSpPr>
          <p:spPr>
            <a:xfrm flipV="1">
              <a:off x="3043311" y="707788"/>
              <a:ext cx="0" cy="416280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6102856" y="707788"/>
              <a:ext cx="0" cy="416280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332957109"/>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46757" tIns="23379" rIns="46757" bIns="23379"/>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46757" tIns="23379" rIns="46757" bIns="23379"/>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lIns="46757" tIns="23379" rIns="46757" bIns="23379"/>
          <a:lstStyle/>
          <a:p>
            <a:pPr defTabSz="342892"/>
            <a:fld id="{20686213-8C46-8A4D-B21D-7DF03662FC16}" type="datetimeFigureOut">
              <a:rPr lang="en-US" smtClean="0">
                <a:solidFill>
                  <a:srgbClr val="464547"/>
                </a:solidFill>
              </a:rPr>
              <a:pPr defTabSz="342892"/>
              <a:t>12/27/2017</a:t>
            </a:fld>
            <a:endParaRPr lang="en-US" dirty="0">
              <a:solidFill>
                <a:srgbClr val="464547"/>
              </a:solidFill>
            </a:endParaRPr>
          </a:p>
        </p:txBody>
      </p:sp>
      <p:sp>
        <p:nvSpPr>
          <p:cNvPr id="5" name="Footer Placeholder 4"/>
          <p:cNvSpPr>
            <a:spLocks noGrp="1"/>
          </p:cNvSpPr>
          <p:nvPr>
            <p:ph type="ftr" sz="quarter" idx="11"/>
          </p:nvPr>
        </p:nvSpPr>
        <p:spPr>
          <a:xfrm>
            <a:off x="3124201" y="4767264"/>
            <a:ext cx="2895600" cy="273844"/>
          </a:xfrm>
          <a:prstGeom prst="rect">
            <a:avLst/>
          </a:prstGeom>
        </p:spPr>
        <p:txBody>
          <a:bodyPr lIns="46757" tIns="23379" rIns="46757" bIns="23379"/>
          <a:lstStyle/>
          <a:p>
            <a:pPr defTabSz="342892"/>
            <a:endParaRPr lang="en-US" dirty="0">
              <a:solidFill>
                <a:srgbClr val="464547"/>
              </a:solidFill>
            </a:endParaRPr>
          </a:p>
        </p:txBody>
      </p:sp>
      <p:sp>
        <p:nvSpPr>
          <p:cNvPr id="6" name="Slide Number Placeholder 5"/>
          <p:cNvSpPr>
            <a:spLocks noGrp="1"/>
          </p:cNvSpPr>
          <p:nvPr>
            <p:ph type="sldNum" sz="quarter" idx="12"/>
          </p:nvPr>
        </p:nvSpPr>
        <p:spPr>
          <a:xfrm>
            <a:off x="6553200" y="4767264"/>
            <a:ext cx="2133600" cy="273844"/>
          </a:xfrm>
          <a:prstGeom prst="rect">
            <a:avLst/>
          </a:prstGeom>
        </p:spPr>
        <p:txBody>
          <a:bodyPr lIns="46757" tIns="23379" rIns="46757" bIns="23379"/>
          <a:lstStyle/>
          <a:p>
            <a:pPr defTabSz="342892"/>
            <a:fld id="{DAC64B23-0DC6-AA43-875E-335B52C5473B}" type="slidenum">
              <a:rPr lang="en-US" smtClean="0">
                <a:solidFill>
                  <a:srgbClr val="464547"/>
                </a:solidFill>
              </a:rPr>
              <a:pPr defTabSz="342892"/>
              <a:t>‹#›</a:t>
            </a:fld>
            <a:endParaRPr lang="en-US" dirty="0">
              <a:solidFill>
                <a:srgbClr val="464547"/>
              </a:solidFill>
            </a:endParaRPr>
          </a:p>
        </p:txBody>
      </p:sp>
    </p:spTree>
    <p:extLst>
      <p:ext uri="{BB962C8B-B14F-4D97-AF65-F5344CB8AC3E}">
        <p14:creationId xmlns:p14="http://schemas.microsoft.com/office/powerpoint/2010/main" val="164660416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9_Case Study">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ctr"/>
          <a:lstStyle>
            <a:lvl1pPr marL="0" indent="0" algn="ctr">
              <a:buNone/>
              <a:defRPr/>
            </a:lvl1pPr>
          </a:lstStyle>
          <a:p>
            <a:pPr lvl="0"/>
            <a:r>
              <a:rPr lang="en-US" dirty="0" smtClean="0"/>
              <a:t>Insert Case Study Image</a:t>
            </a:r>
          </a:p>
        </p:txBody>
      </p:sp>
      <p:sp>
        <p:nvSpPr>
          <p:cNvPr id="9" name="Rectangle 8"/>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342892"/>
            <a:endParaRPr lang="en-US" dirty="0">
              <a:solidFill>
                <a:prstClr val="white"/>
              </a:solidFill>
            </a:endParaRPr>
          </a:p>
        </p:txBody>
      </p:sp>
      <p:sp>
        <p:nvSpPr>
          <p:cNvPr id="5"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CLIENT NAME</a:t>
            </a:r>
            <a:endParaRPr lang="en-US" dirty="0"/>
          </a:p>
        </p:txBody>
      </p:sp>
    </p:spTree>
    <p:extLst>
      <p:ext uri="{BB962C8B-B14F-4D97-AF65-F5344CB8AC3E}">
        <p14:creationId xmlns:p14="http://schemas.microsoft.com/office/powerpoint/2010/main" val="126271440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0" i="0" cap="all" baseline="0">
                <a:latin typeface="Oswald Bold"/>
                <a:cs typeface="Oswald Bold"/>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917779"/>
            <a:ext cx="8337502" cy="3394472"/>
          </a:xfrm>
          <a:prstGeom prst="rect">
            <a:avLst/>
          </a:prstGeom>
        </p:spPr>
        <p:txBody>
          <a:bodyPr vert="horz" lIns="68580" tIns="34290" rIns="68580" bIns="34290" rtlCol="0">
            <a:normAutofit/>
          </a:bodyPr>
          <a:lstStyle>
            <a:lvl1pPr marL="0" indent="0">
              <a:lnSpc>
                <a:spcPct val="120000"/>
              </a:lnSpc>
              <a:spcBef>
                <a:spcPts val="0"/>
              </a:spcBef>
              <a:buNone/>
              <a:defRPr sz="1400">
                <a:latin typeface="Source Sans Pro Light"/>
                <a:cs typeface="Source Sans Pro Light"/>
              </a:defRPr>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310299562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8 Box Grid">
    <p:spTree>
      <p:nvGrpSpPr>
        <p:cNvPr id="1" name=""/>
        <p:cNvGrpSpPr/>
        <p:nvPr/>
      </p:nvGrpSpPr>
      <p:grpSpPr>
        <a:xfrm>
          <a:off x="0" y="0"/>
          <a:ext cx="0" cy="0"/>
          <a:chOff x="0" y="0"/>
          <a:chExt cx="0" cy="0"/>
        </a:xfrm>
      </p:grpSpPr>
      <p:sp>
        <p:nvSpPr>
          <p:cNvPr id="11" name="Content Placeholder 9"/>
          <p:cNvSpPr>
            <a:spLocks noGrp="1"/>
          </p:cNvSpPr>
          <p:nvPr>
            <p:ph sz="quarter" idx="12" hasCustomPrompt="1"/>
          </p:nvPr>
        </p:nvSpPr>
        <p:spPr>
          <a:xfrm>
            <a:off x="2278306"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66" indent="0">
              <a:buFontTx/>
              <a:buNone/>
              <a:defRPr sz="1200" b="0" i="0" cap="all" baseline="0">
                <a:solidFill>
                  <a:schemeClr val="bg1"/>
                </a:solidFill>
                <a:latin typeface="Arial Black"/>
              </a:defRPr>
            </a:lvl2pPr>
            <a:lvl3pPr marL="685732" indent="0">
              <a:buFontTx/>
              <a:buNone/>
              <a:defRPr sz="1200" b="0" i="0" cap="all" baseline="0">
                <a:solidFill>
                  <a:schemeClr val="bg1"/>
                </a:solidFill>
                <a:latin typeface="Arial Black"/>
              </a:defRPr>
            </a:lvl3pPr>
            <a:lvl4pPr marL="1028598" indent="0">
              <a:buFontTx/>
              <a:buNone/>
              <a:defRPr sz="1200" b="0" i="0" cap="all" baseline="0">
                <a:solidFill>
                  <a:schemeClr val="bg1"/>
                </a:solidFill>
                <a:latin typeface="Arial Black"/>
              </a:defRPr>
            </a:lvl4pPr>
            <a:lvl5pPr marL="1371464"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4556608"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66" indent="0">
              <a:buFontTx/>
              <a:buNone/>
              <a:defRPr sz="1200" b="0" i="0" cap="all" baseline="0">
                <a:solidFill>
                  <a:schemeClr val="bg1"/>
                </a:solidFill>
                <a:latin typeface="Arial Black"/>
              </a:defRPr>
            </a:lvl2pPr>
            <a:lvl3pPr marL="685732" indent="0">
              <a:buFontTx/>
              <a:buNone/>
              <a:defRPr sz="1200" b="0" i="0" cap="all" baseline="0">
                <a:solidFill>
                  <a:schemeClr val="bg1"/>
                </a:solidFill>
                <a:latin typeface="Arial Black"/>
              </a:defRPr>
            </a:lvl3pPr>
            <a:lvl4pPr marL="1028598" indent="0">
              <a:buFontTx/>
              <a:buNone/>
              <a:defRPr sz="1200" b="0" i="0" cap="all" baseline="0">
                <a:solidFill>
                  <a:schemeClr val="bg1"/>
                </a:solidFill>
                <a:latin typeface="Arial Black"/>
              </a:defRPr>
            </a:lvl4pPr>
            <a:lvl5pPr marL="1371464"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3" name="Content Placeholder 9"/>
          <p:cNvSpPr>
            <a:spLocks noGrp="1"/>
          </p:cNvSpPr>
          <p:nvPr>
            <p:ph sz="quarter" idx="14" hasCustomPrompt="1"/>
          </p:nvPr>
        </p:nvSpPr>
        <p:spPr>
          <a:xfrm>
            <a:off x="6834910"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66" indent="0">
              <a:buFontTx/>
              <a:buNone/>
              <a:defRPr sz="1200" b="0" i="0" cap="all" baseline="0">
                <a:solidFill>
                  <a:schemeClr val="bg1"/>
                </a:solidFill>
                <a:latin typeface="Arial Black"/>
              </a:defRPr>
            </a:lvl2pPr>
            <a:lvl3pPr marL="685732" indent="0">
              <a:buFontTx/>
              <a:buNone/>
              <a:defRPr sz="1200" b="0" i="0" cap="all" baseline="0">
                <a:solidFill>
                  <a:schemeClr val="bg1"/>
                </a:solidFill>
                <a:latin typeface="Arial Black"/>
              </a:defRPr>
            </a:lvl3pPr>
            <a:lvl4pPr marL="1028598" indent="0">
              <a:buFontTx/>
              <a:buNone/>
              <a:defRPr sz="1200" b="0" i="0" cap="all" baseline="0">
                <a:solidFill>
                  <a:schemeClr val="bg1"/>
                </a:solidFill>
                <a:latin typeface="Arial Black"/>
              </a:defRPr>
            </a:lvl4pPr>
            <a:lvl5pPr marL="1371464"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4" name="Content Placeholder 9"/>
          <p:cNvSpPr>
            <a:spLocks noGrp="1"/>
          </p:cNvSpPr>
          <p:nvPr>
            <p:ph sz="quarter" idx="15" hasCustomPrompt="1"/>
          </p:nvPr>
        </p:nvSpPr>
        <p:spPr>
          <a:xfrm>
            <a:off x="11545"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66" indent="0">
              <a:buFontTx/>
              <a:buNone/>
              <a:defRPr sz="1200" b="0" i="0" cap="all" baseline="0">
                <a:solidFill>
                  <a:schemeClr val="bg1"/>
                </a:solidFill>
                <a:latin typeface="Arial Black"/>
              </a:defRPr>
            </a:lvl2pPr>
            <a:lvl3pPr marL="685732" indent="0">
              <a:buFontTx/>
              <a:buNone/>
              <a:defRPr sz="1200" b="0" i="0" cap="all" baseline="0">
                <a:solidFill>
                  <a:schemeClr val="bg1"/>
                </a:solidFill>
                <a:latin typeface="Arial Black"/>
              </a:defRPr>
            </a:lvl3pPr>
            <a:lvl4pPr marL="1028598" indent="0">
              <a:buFontTx/>
              <a:buNone/>
              <a:defRPr sz="1200" b="0" i="0" cap="all" baseline="0">
                <a:solidFill>
                  <a:schemeClr val="bg1"/>
                </a:solidFill>
                <a:latin typeface="Arial Black"/>
              </a:defRPr>
            </a:lvl4pPr>
            <a:lvl5pPr marL="1371464"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5" name="Content Placeholder 9"/>
          <p:cNvSpPr>
            <a:spLocks noGrp="1"/>
          </p:cNvSpPr>
          <p:nvPr>
            <p:ph sz="quarter" idx="16" hasCustomPrompt="1"/>
          </p:nvPr>
        </p:nvSpPr>
        <p:spPr>
          <a:xfrm>
            <a:off x="2289850"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66" indent="0">
              <a:buFontTx/>
              <a:buNone/>
              <a:defRPr sz="1200" b="0" i="0" cap="all" baseline="0">
                <a:solidFill>
                  <a:schemeClr val="bg1"/>
                </a:solidFill>
                <a:latin typeface="Arial Black"/>
              </a:defRPr>
            </a:lvl2pPr>
            <a:lvl3pPr marL="685732" indent="0">
              <a:buFontTx/>
              <a:buNone/>
              <a:defRPr sz="1200" b="0" i="0" cap="all" baseline="0">
                <a:solidFill>
                  <a:schemeClr val="bg1"/>
                </a:solidFill>
                <a:latin typeface="Arial Black"/>
              </a:defRPr>
            </a:lvl3pPr>
            <a:lvl4pPr marL="1028598" indent="0">
              <a:buFontTx/>
              <a:buNone/>
              <a:defRPr sz="1200" b="0" i="0" cap="all" baseline="0">
                <a:solidFill>
                  <a:schemeClr val="bg1"/>
                </a:solidFill>
                <a:latin typeface="Arial Black"/>
              </a:defRPr>
            </a:lvl4pPr>
            <a:lvl5pPr marL="1371464"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6" name="Content Placeholder 9"/>
          <p:cNvSpPr>
            <a:spLocks noGrp="1"/>
          </p:cNvSpPr>
          <p:nvPr>
            <p:ph sz="quarter" idx="17" hasCustomPrompt="1"/>
          </p:nvPr>
        </p:nvSpPr>
        <p:spPr>
          <a:xfrm>
            <a:off x="4568152"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66" indent="0">
              <a:buFontTx/>
              <a:buNone/>
              <a:defRPr sz="1200" b="0" i="0" cap="all" baseline="0">
                <a:solidFill>
                  <a:schemeClr val="bg1"/>
                </a:solidFill>
                <a:latin typeface="Arial Black"/>
              </a:defRPr>
            </a:lvl2pPr>
            <a:lvl3pPr marL="685732" indent="0">
              <a:buFontTx/>
              <a:buNone/>
              <a:defRPr sz="1200" b="0" i="0" cap="all" baseline="0">
                <a:solidFill>
                  <a:schemeClr val="bg1"/>
                </a:solidFill>
                <a:latin typeface="Arial Black"/>
              </a:defRPr>
            </a:lvl3pPr>
            <a:lvl4pPr marL="1028598" indent="0">
              <a:buFontTx/>
              <a:buNone/>
              <a:defRPr sz="1200" b="0" i="0" cap="all" baseline="0">
                <a:solidFill>
                  <a:schemeClr val="bg1"/>
                </a:solidFill>
                <a:latin typeface="Arial Black"/>
              </a:defRPr>
            </a:lvl4pPr>
            <a:lvl5pPr marL="1371464"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Content Placeholder 9"/>
          <p:cNvSpPr>
            <a:spLocks noGrp="1"/>
          </p:cNvSpPr>
          <p:nvPr>
            <p:ph sz="quarter" idx="18" hasCustomPrompt="1"/>
          </p:nvPr>
        </p:nvSpPr>
        <p:spPr>
          <a:xfrm>
            <a:off x="6846454"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66" indent="0">
              <a:buFontTx/>
              <a:buNone/>
              <a:defRPr sz="1200" b="0" i="0" cap="all" baseline="0">
                <a:solidFill>
                  <a:schemeClr val="bg1"/>
                </a:solidFill>
                <a:latin typeface="Arial Black"/>
              </a:defRPr>
            </a:lvl2pPr>
            <a:lvl3pPr marL="685732" indent="0">
              <a:buFontTx/>
              <a:buNone/>
              <a:defRPr sz="1200" b="0" i="0" cap="all" baseline="0">
                <a:solidFill>
                  <a:schemeClr val="bg1"/>
                </a:solidFill>
                <a:latin typeface="Arial Black"/>
              </a:defRPr>
            </a:lvl3pPr>
            <a:lvl4pPr marL="1028598" indent="0">
              <a:buFontTx/>
              <a:buNone/>
              <a:defRPr sz="1200" b="0" i="0" cap="all" baseline="0">
                <a:solidFill>
                  <a:schemeClr val="bg1"/>
                </a:solidFill>
                <a:latin typeface="Arial Black"/>
              </a:defRPr>
            </a:lvl4pPr>
            <a:lvl5pPr marL="1371464"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8" name="Content Placeholder 9"/>
          <p:cNvSpPr>
            <a:spLocks noGrp="1"/>
          </p:cNvSpPr>
          <p:nvPr>
            <p:ph sz="quarter" idx="11" hasCustomPrompt="1"/>
          </p:nvPr>
        </p:nvSpPr>
        <p:spPr>
          <a:xfrm>
            <a:off x="1"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66" indent="0">
              <a:buFontTx/>
              <a:buNone/>
              <a:defRPr sz="1200" b="0" i="0" cap="all" baseline="0">
                <a:solidFill>
                  <a:schemeClr val="bg1"/>
                </a:solidFill>
                <a:latin typeface="Arial Black"/>
              </a:defRPr>
            </a:lvl2pPr>
            <a:lvl3pPr marL="685732" indent="0">
              <a:buFontTx/>
              <a:buNone/>
              <a:defRPr sz="1200" b="0" i="0" cap="all" baseline="0">
                <a:solidFill>
                  <a:schemeClr val="bg1"/>
                </a:solidFill>
                <a:latin typeface="Arial Black"/>
              </a:defRPr>
            </a:lvl3pPr>
            <a:lvl4pPr marL="1028598" indent="0">
              <a:buFontTx/>
              <a:buNone/>
              <a:defRPr sz="1200" b="0" i="0" cap="all" baseline="0">
                <a:solidFill>
                  <a:schemeClr val="bg1"/>
                </a:solidFill>
                <a:latin typeface="Arial Black"/>
              </a:defRPr>
            </a:lvl4pPr>
            <a:lvl5pPr marL="1371464"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4" name="Straight Connector 3"/>
          <p:cNvCxnSpPr/>
          <p:nvPr/>
        </p:nvCxnSpPr>
        <p:spPr>
          <a:xfrm>
            <a:off x="2304465"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56070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842436" y="699653"/>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2480198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22174283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4568266" y="704273"/>
            <a:ext cx="4575735" cy="4156364"/>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360364" y="1079898"/>
            <a:ext cx="3810584" cy="3383280"/>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41781360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6164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ient Logos">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6" name="Picture Placeholder 5"/>
          <p:cNvSpPr>
            <a:spLocks noGrp="1"/>
          </p:cNvSpPr>
          <p:nvPr>
            <p:ph type="pic" sz="quarter" idx="11" hasCustomPrompt="1"/>
          </p:nvPr>
        </p:nvSpPr>
        <p:spPr>
          <a:xfrm>
            <a:off x="357188"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7" name="Picture Placeholder 5"/>
          <p:cNvSpPr>
            <a:spLocks noGrp="1"/>
          </p:cNvSpPr>
          <p:nvPr>
            <p:ph type="pic" sz="quarter" idx="12" hasCustomPrompt="1"/>
          </p:nvPr>
        </p:nvSpPr>
        <p:spPr>
          <a:xfrm>
            <a:off x="368733"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8" name="Picture Placeholder 5"/>
          <p:cNvSpPr>
            <a:spLocks noGrp="1"/>
          </p:cNvSpPr>
          <p:nvPr>
            <p:ph type="pic" sz="quarter" idx="13" hasCustomPrompt="1"/>
          </p:nvPr>
        </p:nvSpPr>
        <p:spPr>
          <a:xfrm>
            <a:off x="357188" y="3691105"/>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9" name="Picture Placeholder 5"/>
          <p:cNvSpPr>
            <a:spLocks noGrp="1"/>
          </p:cNvSpPr>
          <p:nvPr>
            <p:ph type="pic" sz="quarter" idx="14" hasCustomPrompt="1"/>
          </p:nvPr>
        </p:nvSpPr>
        <p:spPr>
          <a:xfrm>
            <a:off x="3312831"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0" name="Picture Placeholder 5"/>
          <p:cNvSpPr>
            <a:spLocks noGrp="1"/>
          </p:cNvSpPr>
          <p:nvPr>
            <p:ph type="pic" sz="quarter" idx="15" hasCustomPrompt="1"/>
          </p:nvPr>
        </p:nvSpPr>
        <p:spPr>
          <a:xfrm>
            <a:off x="3324376"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1" name="Picture Placeholder 5"/>
          <p:cNvSpPr>
            <a:spLocks noGrp="1"/>
          </p:cNvSpPr>
          <p:nvPr>
            <p:ph type="pic" sz="quarter" idx="16" hasCustomPrompt="1"/>
          </p:nvPr>
        </p:nvSpPr>
        <p:spPr>
          <a:xfrm>
            <a:off x="3312831" y="3691105"/>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2" name="Picture Placeholder 5"/>
          <p:cNvSpPr>
            <a:spLocks noGrp="1"/>
          </p:cNvSpPr>
          <p:nvPr>
            <p:ph type="pic" sz="quarter" idx="17" hasCustomPrompt="1"/>
          </p:nvPr>
        </p:nvSpPr>
        <p:spPr>
          <a:xfrm>
            <a:off x="6268462"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3" name="Picture Placeholder 5"/>
          <p:cNvSpPr>
            <a:spLocks noGrp="1"/>
          </p:cNvSpPr>
          <p:nvPr>
            <p:ph type="pic" sz="quarter" idx="18" hasCustomPrompt="1"/>
          </p:nvPr>
        </p:nvSpPr>
        <p:spPr>
          <a:xfrm>
            <a:off x="6280007"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4" name="Picture Placeholder 5"/>
          <p:cNvSpPr>
            <a:spLocks noGrp="1"/>
          </p:cNvSpPr>
          <p:nvPr>
            <p:ph type="pic" sz="quarter" idx="19" hasCustomPrompt="1"/>
          </p:nvPr>
        </p:nvSpPr>
        <p:spPr>
          <a:xfrm>
            <a:off x="6268462" y="3691105"/>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Tree>
    <p:extLst>
      <p:ext uri="{BB962C8B-B14F-4D97-AF65-F5344CB8AC3E}">
        <p14:creationId xmlns:p14="http://schemas.microsoft.com/office/powerpoint/2010/main" val="526731014"/>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137484486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02756744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93309494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24032661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131932326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2981916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81786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8 Box Grid">
    <p:spTree>
      <p:nvGrpSpPr>
        <p:cNvPr id="1" name=""/>
        <p:cNvGrpSpPr/>
        <p:nvPr/>
      </p:nvGrpSpPr>
      <p:grpSpPr>
        <a:xfrm>
          <a:off x="0" y="0"/>
          <a:ext cx="0" cy="0"/>
          <a:chOff x="0" y="0"/>
          <a:chExt cx="0" cy="0"/>
        </a:xfrm>
      </p:grpSpPr>
      <p:sp>
        <p:nvSpPr>
          <p:cNvPr id="11" name="Content Placeholder 9"/>
          <p:cNvSpPr>
            <a:spLocks noGrp="1"/>
          </p:cNvSpPr>
          <p:nvPr>
            <p:ph sz="quarter" idx="12" hasCustomPrompt="1"/>
          </p:nvPr>
        </p:nvSpPr>
        <p:spPr>
          <a:xfrm>
            <a:off x="2278304"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4556607"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3" name="Content Placeholder 9"/>
          <p:cNvSpPr>
            <a:spLocks noGrp="1"/>
          </p:cNvSpPr>
          <p:nvPr>
            <p:ph sz="quarter" idx="14" hasCustomPrompt="1"/>
          </p:nvPr>
        </p:nvSpPr>
        <p:spPr>
          <a:xfrm>
            <a:off x="6834910"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4" name="Content Placeholder 9"/>
          <p:cNvSpPr>
            <a:spLocks noGrp="1"/>
          </p:cNvSpPr>
          <p:nvPr>
            <p:ph sz="quarter" idx="15" hasCustomPrompt="1"/>
          </p:nvPr>
        </p:nvSpPr>
        <p:spPr>
          <a:xfrm>
            <a:off x="11545"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5" name="Content Placeholder 9"/>
          <p:cNvSpPr>
            <a:spLocks noGrp="1"/>
          </p:cNvSpPr>
          <p:nvPr>
            <p:ph sz="quarter" idx="16" hasCustomPrompt="1"/>
          </p:nvPr>
        </p:nvSpPr>
        <p:spPr>
          <a:xfrm>
            <a:off x="2289848"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6" name="Content Placeholder 9"/>
          <p:cNvSpPr>
            <a:spLocks noGrp="1"/>
          </p:cNvSpPr>
          <p:nvPr>
            <p:ph sz="quarter" idx="17" hasCustomPrompt="1"/>
          </p:nvPr>
        </p:nvSpPr>
        <p:spPr>
          <a:xfrm>
            <a:off x="4568151"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Content Placeholder 9"/>
          <p:cNvSpPr>
            <a:spLocks noGrp="1"/>
          </p:cNvSpPr>
          <p:nvPr>
            <p:ph sz="quarter" idx="18" hasCustomPrompt="1"/>
          </p:nvPr>
        </p:nvSpPr>
        <p:spPr>
          <a:xfrm>
            <a:off x="6846454"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8" name="Content Placeholder 9"/>
          <p:cNvSpPr>
            <a:spLocks noGrp="1"/>
          </p:cNvSpPr>
          <p:nvPr>
            <p:ph sz="quarter" idx="11" hasCustomPrompt="1"/>
          </p:nvPr>
        </p:nvSpPr>
        <p:spPr>
          <a:xfrm>
            <a:off x="1"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4" name="Straight Connector 3"/>
          <p:cNvCxnSpPr/>
          <p:nvPr userDrawn="1"/>
        </p:nvCxnSpPr>
        <p:spPr>
          <a:xfrm>
            <a:off x="2304465"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6070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842436" y="699653"/>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991157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CaseStury_2in1-UPDATED">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lang="en-US" sz="2000" kern="1200" cap="all" baseline="0" dirty="0">
                <a:solidFill>
                  <a:schemeClr val="tx1"/>
                </a:solidFill>
                <a:latin typeface="Arial Black"/>
                <a:ea typeface="+mn-ea"/>
                <a:cs typeface="Arial Black"/>
              </a:defRPr>
            </a:lvl1pPr>
          </a:lstStyle>
          <a:p>
            <a:pPr marL="0" lvl="0" indent="0" algn="l" defTabSz="342892" rtl="0" eaLnBrk="1" latinLnBrk="0" hangingPunct="1">
              <a:spcBef>
                <a:spcPct val="20000"/>
              </a:spcBef>
              <a:buClr>
                <a:schemeClr val="accent2"/>
              </a:buClr>
              <a:buFont typeface="Arial"/>
              <a:buNone/>
            </a:pPr>
            <a:r>
              <a:rPr lang="en-US" dirty="0" smtClean="0"/>
              <a:t>CLICK TO ADD TITLE</a:t>
            </a:r>
            <a:endParaRPr lang="en-US" dirty="0"/>
          </a:p>
        </p:txBody>
      </p:sp>
      <p:sp>
        <p:nvSpPr>
          <p:cNvPr id="3" name="Content Placeholder 22"/>
          <p:cNvSpPr>
            <a:spLocks noGrp="1"/>
          </p:cNvSpPr>
          <p:nvPr>
            <p:ph sz="quarter" idx="11" hasCustomPrompt="1"/>
          </p:nvPr>
        </p:nvSpPr>
        <p:spPr>
          <a:xfrm>
            <a:off x="363539"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4" name="Text Placeholder 2"/>
          <p:cNvSpPr>
            <a:spLocks noGrp="1"/>
          </p:cNvSpPr>
          <p:nvPr>
            <p:ph type="body" sz="quarter" idx="12" hasCustomPrompt="1"/>
          </p:nvPr>
        </p:nvSpPr>
        <p:spPr>
          <a:xfrm>
            <a:off x="418148"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
        <p:nvSpPr>
          <p:cNvPr id="6" name="Content Placeholder 22"/>
          <p:cNvSpPr>
            <a:spLocks noGrp="1"/>
          </p:cNvSpPr>
          <p:nvPr>
            <p:ph sz="quarter" idx="13" hasCustomPrompt="1"/>
          </p:nvPr>
        </p:nvSpPr>
        <p:spPr>
          <a:xfrm>
            <a:off x="4866787"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7" name="Text Placeholder 2"/>
          <p:cNvSpPr>
            <a:spLocks noGrp="1"/>
          </p:cNvSpPr>
          <p:nvPr>
            <p:ph type="body" sz="quarter" idx="14" hasCustomPrompt="1"/>
          </p:nvPr>
        </p:nvSpPr>
        <p:spPr>
          <a:xfrm>
            <a:off x="4921396"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135516667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Executive Grid">
    <p:spTree>
      <p:nvGrpSpPr>
        <p:cNvPr id="1" name=""/>
        <p:cNvGrpSpPr/>
        <p:nvPr/>
      </p:nvGrpSpPr>
      <p:grpSpPr>
        <a:xfrm>
          <a:off x="0" y="0"/>
          <a:ext cx="0" cy="0"/>
          <a:chOff x="0" y="0"/>
          <a:chExt cx="0" cy="0"/>
        </a:xfrm>
      </p:grpSpPr>
      <p:cxnSp>
        <p:nvCxnSpPr>
          <p:cNvPr id="6" name="Straight Connector 5"/>
          <p:cNvCxnSpPr/>
          <p:nvPr userDrawn="1"/>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1374114"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530825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175671" y="882572"/>
            <a:ext cx="696663" cy="696663"/>
          </a:xfrm>
          <a:prstGeom prst="ellipse">
            <a:avLst/>
          </a:prstGeom>
        </p:spPr>
        <p:txBody>
          <a:bodyPr vert="horz"/>
          <a:lstStyle>
            <a:lvl1pPr marL="0" indent="0" algn="ctr">
              <a:buNone/>
              <a:defRPr sz="700"/>
            </a:lvl1pPr>
          </a:lstStyle>
          <a:p>
            <a:endParaRPr lang="en-US" dirty="0"/>
          </a:p>
        </p:txBody>
      </p:sp>
      <p:sp>
        <p:nvSpPr>
          <p:cNvPr id="15" name="Picture Placeholder 16"/>
          <p:cNvSpPr>
            <a:spLocks noGrp="1"/>
          </p:cNvSpPr>
          <p:nvPr>
            <p:ph type="pic" sz="quarter" idx="18"/>
          </p:nvPr>
        </p:nvSpPr>
        <p:spPr>
          <a:xfrm>
            <a:off x="4229659" y="882572"/>
            <a:ext cx="696663" cy="696663"/>
          </a:xfrm>
          <a:prstGeom prst="ellipse">
            <a:avLst/>
          </a:prstGeom>
        </p:spPr>
        <p:txBody>
          <a:bodyPr vert="horz"/>
          <a:lstStyle>
            <a:lvl1pPr marL="0" indent="0" algn="ctr">
              <a:buNone/>
              <a:defRPr sz="700"/>
            </a:lvl1pPr>
          </a:lstStyle>
          <a:p>
            <a:endParaRPr lang="en-US" dirty="0"/>
          </a:p>
        </p:txBody>
      </p:sp>
      <p:sp>
        <p:nvSpPr>
          <p:cNvPr id="16" name="Picture Placeholder 16"/>
          <p:cNvSpPr>
            <a:spLocks noGrp="1"/>
          </p:cNvSpPr>
          <p:nvPr>
            <p:ph type="pic" sz="quarter" idx="19"/>
          </p:nvPr>
        </p:nvSpPr>
        <p:spPr>
          <a:xfrm>
            <a:off x="7300750" y="882572"/>
            <a:ext cx="696663" cy="696663"/>
          </a:xfrm>
          <a:prstGeom prst="ellipse">
            <a:avLst/>
          </a:prstGeom>
        </p:spPr>
        <p:txBody>
          <a:bodyPr vert="horz"/>
          <a:lstStyle>
            <a:lvl1pPr marL="0" indent="0" algn="ctr">
              <a:buNone/>
              <a:defRPr sz="700"/>
            </a:lvl1pPr>
          </a:lstStyle>
          <a:p>
            <a:endParaRPr lang="en-US" dirty="0"/>
          </a:p>
        </p:txBody>
      </p:sp>
      <p:sp>
        <p:nvSpPr>
          <p:cNvPr id="17" name="Picture Placeholder 16"/>
          <p:cNvSpPr>
            <a:spLocks noGrp="1"/>
          </p:cNvSpPr>
          <p:nvPr>
            <p:ph type="pic" sz="quarter" idx="20"/>
          </p:nvPr>
        </p:nvSpPr>
        <p:spPr>
          <a:xfrm>
            <a:off x="6280092" y="2948417"/>
            <a:ext cx="696663" cy="696663"/>
          </a:xfrm>
          <a:prstGeom prst="ellipse">
            <a:avLst/>
          </a:prstGeom>
        </p:spPr>
        <p:txBody>
          <a:bodyPr vert="horz"/>
          <a:lstStyle>
            <a:lvl1pPr marL="0" indent="0" algn="ctr">
              <a:buNone/>
              <a:defRPr sz="700"/>
            </a:lvl1pPr>
          </a:lstStyle>
          <a:p>
            <a:endParaRPr lang="en-US" dirty="0"/>
          </a:p>
        </p:txBody>
      </p:sp>
      <p:sp>
        <p:nvSpPr>
          <p:cNvPr id="19" name="Picture Placeholder 16"/>
          <p:cNvSpPr>
            <a:spLocks noGrp="1"/>
          </p:cNvSpPr>
          <p:nvPr>
            <p:ph type="pic" sz="quarter" idx="22"/>
          </p:nvPr>
        </p:nvSpPr>
        <p:spPr>
          <a:xfrm>
            <a:off x="2345950" y="2948417"/>
            <a:ext cx="696663" cy="696663"/>
          </a:xfrm>
          <a:prstGeom prst="ellipse">
            <a:avLst/>
          </a:prstGeom>
        </p:spPr>
        <p:txBody>
          <a:bodyPr vert="horz"/>
          <a:lstStyle>
            <a:lvl1pPr marL="0" indent="0" algn="ctr">
              <a:buNone/>
              <a:defRPr sz="700"/>
            </a:lvl1pPr>
          </a:lstStyle>
          <a:p>
            <a:endParaRPr lang="en-US" dirty="0"/>
          </a:p>
        </p:txBody>
      </p:sp>
      <p:sp>
        <p:nvSpPr>
          <p:cNvPr id="20" name="Text Placeholder 23"/>
          <p:cNvSpPr>
            <a:spLocks noGrp="1"/>
          </p:cNvSpPr>
          <p:nvPr>
            <p:ph type="body" sz="quarter" idx="23" hasCustomPrompt="1"/>
          </p:nvPr>
        </p:nvSpPr>
        <p:spPr>
          <a:xfrm>
            <a:off x="427184"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528786"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531431"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5531605"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597463"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268055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9"/>
          </p:nvPr>
        </p:nvSpPr>
        <p:spPr>
          <a:xfrm>
            <a:off x="0" y="0"/>
            <a:ext cx="9144000" cy="5143500"/>
          </a:xfrm>
          <a:prstGeom prst="rect">
            <a:avLst/>
          </a:prstGeom>
        </p:spPr>
        <p:txBody>
          <a:bodyPr vert="horz" anchor="t"/>
          <a:lstStyle>
            <a:lvl1pPr marL="0" indent="0" algn="ctr">
              <a:buNone/>
              <a:defRPr baseline="0"/>
            </a:lvl1pPr>
          </a:lstStyle>
          <a:p>
            <a:endParaRPr lang="en-US" dirty="0" smtClean="0"/>
          </a:p>
          <a:p>
            <a:r>
              <a:rPr lang="en-US" dirty="0" smtClean="0"/>
              <a:t>Background Image</a:t>
            </a:r>
            <a:endParaRPr lang="en-US" dirty="0"/>
          </a:p>
        </p:txBody>
      </p:sp>
      <p:sp>
        <p:nvSpPr>
          <p:cNvPr id="6" name="Text Placeholder 4"/>
          <p:cNvSpPr>
            <a:spLocks noGrp="1"/>
          </p:cNvSpPr>
          <p:nvPr>
            <p:ph type="body" sz="quarter" idx="15" hasCustomPrompt="1"/>
          </p:nvPr>
        </p:nvSpPr>
        <p:spPr>
          <a:xfrm>
            <a:off x="631825" y="1556686"/>
            <a:ext cx="6910388" cy="525785"/>
          </a:xfrm>
          <a:prstGeom prst="rect">
            <a:avLst/>
          </a:prstGeom>
        </p:spPr>
        <p:txBody>
          <a:bodyPr lIns="0" tIns="0" rIns="0" bIns="0">
            <a:spAutoFit/>
          </a:bodyPr>
          <a:lstStyle>
            <a:lvl1pPr marL="0" indent="0">
              <a:lnSpc>
                <a:spcPct val="80000"/>
              </a:lnSpc>
              <a:spcBef>
                <a:spcPts val="0"/>
              </a:spcBef>
              <a:buNone/>
              <a:defRPr sz="4100"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
        <p:nvSpPr>
          <p:cNvPr id="10" name="Text Placeholder 7"/>
          <p:cNvSpPr>
            <a:spLocks noGrp="1"/>
          </p:cNvSpPr>
          <p:nvPr>
            <p:ph type="body" sz="quarter" idx="16" hasCustomPrompt="1"/>
          </p:nvPr>
        </p:nvSpPr>
        <p:spPr>
          <a:xfrm>
            <a:off x="631829" y="3340102"/>
            <a:ext cx="6488113" cy="369332"/>
          </a:xfrm>
          <a:prstGeom prst="rect">
            <a:avLst/>
          </a:prstGeom>
        </p:spPr>
        <p:txBody>
          <a:bodyPr lIns="0" rIns="0">
            <a:spAutoFit/>
          </a:bodyPr>
          <a:lstStyle>
            <a:lvl1pPr marL="0" indent="0">
              <a:lnSpc>
                <a:spcPct val="100000"/>
              </a:lnSpc>
              <a:spcBef>
                <a:spcPts val="0"/>
              </a:spcBef>
              <a:buFontTx/>
              <a:buNone/>
              <a:defRPr sz="1800">
                <a:solidFill>
                  <a:schemeClr val="bg1"/>
                </a:solidFill>
                <a:latin typeface="Arial Black"/>
                <a:cs typeface="Arial Black"/>
              </a:defRPr>
            </a:lvl1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31825" y="4094614"/>
            <a:ext cx="3649662" cy="369332"/>
          </a:xfrm>
          <a:prstGeom prst="rect">
            <a:avLst/>
          </a:prstGeom>
        </p:spPr>
        <p:txBody>
          <a:bodyPr lIns="0" rIns="0">
            <a:spAutoFit/>
          </a:bodyPr>
          <a:lstStyle>
            <a:lvl1pPr marL="0" indent="0">
              <a:buNone/>
              <a:defRPr sz="1800" baseline="0">
                <a:solidFill>
                  <a:schemeClr val="accent2"/>
                </a:solidFill>
              </a:defRPr>
            </a:lvl1pPr>
          </a:lstStyle>
          <a:p>
            <a:pPr lvl="0"/>
            <a:r>
              <a:rPr lang="en-US" dirty="0" smtClean="0"/>
              <a:t>MONTH DATE, YEAR</a:t>
            </a:r>
            <a:endParaRPr lang="en-US" dirty="0"/>
          </a:p>
        </p:txBody>
      </p:sp>
      <p:sp>
        <p:nvSpPr>
          <p:cNvPr id="12" name="Picture Placeholder 2"/>
          <p:cNvSpPr>
            <a:spLocks noGrp="1"/>
          </p:cNvSpPr>
          <p:nvPr>
            <p:ph type="pic" sz="quarter" idx="18" hasCustomPrompt="1"/>
          </p:nvPr>
        </p:nvSpPr>
        <p:spPr>
          <a:xfrm>
            <a:off x="627880" y="378621"/>
            <a:ext cx="1243502" cy="343678"/>
          </a:xfrm>
          <a:prstGeom prst="rect">
            <a:avLst/>
          </a:prstGeom>
        </p:spPr>
        <p:txBody>
          <a:bodyPr vert="horz" lIns="68579" tIns="34289" rIns="68579" bIns="34289"/>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212945489"/>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86629748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with Bulleted list">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2"/>
            <a:ext cx="8329612" cy="3394472"/>
          </a:xfrm>
          <a:prstGeom prst="rect">
            <a:avLst/>
          </a:prstGeom>
        </p:spPr>
        <p:txBody>
          <a:bodyPr vert="horz" lIns="68580" tIns="34290" rIns="68580" bIns="34290" rtlCol="0">
            <a:normAutofit/>
          </a:bodyPr>
          <a:lstStyle>
            <a:lvl1pPr marL="130299" marR="0" indent="-130299" algn="l" defTabSz="342892"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299" marR="0" lvl="0" indent="-130299" algn="l" defTabSz="342892"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3" name="Text Placeholder 2"/>
          <p:cNvSpPr>
            <a:spLocks noGrp="1"/>
          </p:cNvSpPr>
          <p:nvPr>
            <p:ph type="body" sz="quarter" idx="10" hasCustomPrompt="1"/>
          </p:nvPr>
        </p:nvSpPr>
        <p:spPr>
          <a:xfrm>
            <a:off x="463552" y="1073150"/>
            <a:ext cx="2760662" cy="223138"/>
          </a:xfrm>
          <a:prstGeom prst="rect">
            <a:avLst/>
          </a:prstGeom>
          <a:solidFill>
            <a:srgbClr val="39C2D7"/>
          </a:solidFill>
        </p:spPr>
        <p:txBody>
          <a:bodyPr wrap="square" lIns="68580" tIns="34290" rIns="68580" bIns="34290">
            <a:spAutoFit/>
          </a:bodyPr>
          <a:lstStyle>
            <a:lvl1pPr marL="0" indent="0" algn="l">
              <a:buNone/>
              <a:defRPr sz="1000" baseline="0">
                <a:solidFill>
                  <a:srgbClr val="FFFFFF"/>
                </a:solidFill>
                <a:latin typeface="Arial Black"/>
                <a:cs typeface="Arial Black"/>
              </a:defRPr>
            </a:lvl1pPr>
          </a:lstStyle>
          <a:p>
            <a:pPr lvl="0"/>
            <a:r>
              <a:rPr lang="en-US" dirty="0" smtClean="0"/>
              <a:t>LOREM IPSUM DOLOR AMET</a:t>
            </a:r>
            <a:endParaRPr lang="en-US" dirty="0"/>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123036266"/>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Color Background Slid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lnSpc>
                <a:spcPct val="85000"/>
              </a:lnSpc>
            </a:pPr>
            <a:endParaRPr lang="en-US"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b="0" i="0">
                <a:solidFill>
                  <a:schemeClr val="bg1"/>
                </a:solidFill>
                <a:latin typeface="Oswald Bold"/>
                <a:cs typeface="Oswald Bold"/>
              </a:defRPr>
            </a:lvl1pPr>
            <a:lvl2pPr>
              <a:defRPr sz="1200"/>
            </a:lvl2pPr>
            <a:lvl3pPr>
              <a:defRPr sz="1200"/>
            </a:lvl3pPr>
            <a:lvl4pPr>
              <a:defRPr sz="1200"/>
            </a:lvl4pPr>
            <a:lvl5pPr>
              <a:defRPr sz="1200"/>
            </a:lvl5pPr>
          </a:lstStyle>
          <a:p>
            <a:pPr lvl="0"/>
            <a:r>
              <a:rPr lang="en-US" dirty="0" smtClean="0"/>
              <a:t>CLICK TO ADD HEADLINE</a:t>
            </a:r>
          </a:p>
        </p:txBody>
      </p:sp>
    </p:spTree>
    <p:extLst>
      <p:ext uri="{BB962C8B-B14F-4D97-AF65-F5344CB8AC3E}">
        <p14:creationId xmlns:p14="http://schemas.microsoft.com/office/powerpoint/2010/main" val="116192163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Grid">
    <p:spTree>
      <p:nvGrpSpPr>
        <p:cNvPr id="1" name=""/>
        <p:cNvGrpSpPr/>
        <p:nvPr/>
      </p:nvGrpSpPr>
      <p:grpSpPr>
        <a:xfrm>
          <a:off x="0" y="0"/>
          <a:ext cx="0" cy="0"/>
          <a:chOff x="0" y="0"/>
          <a:chExt cx="0" cy="0"/>
        </a:xfrm>
      </p:grpSpPr>
      <p:cxnSp>
        <p:nvCxnSpPr>
          <p:cNvPr id="3" name="Straight Connector 2"/>
          <p:cNvCxnSpPr/>
          <p:nvPr/>
        </p:nvCxnSpPr>
        <p:spPr>
          <a:xfrm flipV="1">
            <a:off x="3048000" y="696244"/>
            <a:ext cx="0" cy="41528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6096000" y="696244"/>
            <a:ext cx="0" cy="41528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cxnSp>
        <p:nvCxnSpPr>
          <p:cNvPr id="4" name="Straight Connector 3"/>
          <p:cNvCxnSpPr/>
          <p:nvPr/>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950218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6"/>
            <a:ext cx="8332740" cy="3383280"/>
          </a:xfrm>
          <a:prstGeom prst="rect">
            <a:avLst/>
          </a:prstGeom>
        </p:spPr>
        <p:txBody>
          <a:bodyPr lIns="68580" tIns="34290" rIns="68580" bIns="34290">
            <a:noAutofit/>
          </a:bodyPr>
          <a:lstStyle>
            <a:lvl1pPr marL="342900" indent="-342900">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7703268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ctr"/>
          <a:lstStyle>
            <a:lvl1pPr marL="0" indent="0" algn="ctr">
              <a:buNone/>
              <a:defRPr/>
            </a:lvl1pPr>
          </a:lstStyle>
          <a:p>
            <a:pPr lvl="0"/>
            <a:r>
              <a:rPr lang="en-US" dirty="0" smtClean="0"/>
              <a:t>Insert Case Study Image</a:t>
            </a:r>
          </a:p>
        </p:txBody>
      </p:sp>
      <p:sp>
        <p:nvSpPr>
          <p:cNvPr id="2" name="Title 1"/>
          <p:cNvSpPr>
            <a:spLocks noGrp="1"/>
          </p:cNvSpPr>
          <p:nvPr>
            <p:ph type="title" hasCustomPrompt="1"/>
          </p:nvPr>
        </p:nvSpPr>
        <p:spPr>
          <a:xfrm>
            <a:off x="190995" y="170914"/>
            <a:ext cx="8337502" cy="543650"/>
          </a:xfrm>
          <a:prstGeom prst="rect">
            <a:avLst/>
          </a:prstGeom>
        </p:spPr>
        <p:txBody>
          <a:bodyPr lIns="68580" tIns="34290" rIns="68580" bIns="34290"/>
          <a:lstStyle>
            <a:lvl1pPr>
              <a:defRPr sz="1600" baseline="0"/>
            </a:lvl1pPr>
          </a:lstStyle>
          <a:p>
            <a:r>
              <a:rPr lang="en-US" dirty="0" smtClean="0"/>
              <a:t>Client name</a:t>
            </a:r>
            <a:endParaRPr lang="en-US" dirty="0"/>
          </a:p>
        </p:txBody>
      </p:sp>
      <p:sp>
        <p:nvSpPr>
          <p:cNvPr id="9" name="Rectangle 8"/>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Tree>
    <p:extLst>
      <p:ext uri="{BB962C8B-B14F-4D97-AF65-F5344CB8AC3E}">
        <p14:creationId xmlns:p14="http://schemas.microsoft.com/office/powerpoint/2010/main" val="257660078"/>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917779"/>
            <a:ext cx="8337502" cy="3394472"/>
          </a:xfrm>
          <a:prstGeom prst="rect">
            <a:avLst/>
          </a:prstGeom>
        </p:spPr>
        <p:txBody>
          <a:bodyPr vert="horz" lIns="91440" tIns="45720" rIns="91440" bIns="45720" rtlCol="0">
            <a:normAutofit/>
          </a:bodyPr>
          <a:lstStyle>
            <a:lvl1pPr marL="0" indent="0">
              <a:lnSpc>
                <a:spcPct val="120000"/>
              </a:lnSpc>
              <a:spcBef>
                <a:spcPts val="0"/>
              </a:spcBef>
              <a:buNone/>
              <a:defRPr sz="1350"/>
            </a:lvl1pPr>
            <a:lvl2pPr>
              <a:defRPr sz="1200"/>
            </a:lvl2pPr>
            <a:lvl3pPr>
              <a:defRPr sz="105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276869613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8"/>
            <a:ext cx="8332740" cy="3167063"/>
          </a:xfrm>
          <a:prstGeom prst="rect">
            <a:avLst/>
          </a:prstGeom>
        </p:spPr>
        <p:txBody>
          <a:bodyPr>
            <a:noAutofit/>
          </a:bodyPr>
          <a:lstStyle>
            <a:lvl1pPr marL="342892" indent="-342892">
              <a:lnSpc>
                <a:spcPts val="1800"/>
              </a:lnSpc>
              <a:spcBef>
                <a:spcPts val="0"/>
              </a:spcBef>
              <a:spcAft>
                <a:spcPts val="1800"/>
              </a:spcAft>
              <a:buSzPct val="140000"/>
              <a:buFont typeface="+mj-lt"/>
              <a:buAutoNum type="arabicPeriod"/>
              <a:defRPr sz="1500" baseline="0"/>
            </a:lvl1pPr>
            <a:lvl2pPr>
              <a:defRPr sz="1350"/>
            </a:lvl2pPr>
            <a:lvl3pPr>
              <a:defRPr sz="1200"/>
            </a:lvl3pPr>
            <a:lvl4pPr>
              <a:defRPr sz="975"/>
            </a:lvl4pPr>
            <a:lvl5pPr>
              <a:defRPr sz="825"/>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260596953"/>
      </p:ext>
    </p:extLst>
  </p:cSld>
  <p:clrMapOvr>
    <a:masterClrMapping/>
  </p:clrMapOvr>
  <p:hf sldNum="0" hd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9"/>
            <a:ext cx="8329612" cy="3394472"/>
          </a:xfrm>
          <a:prstGeom prst="rect">
            <a:avLst/>
          </a:prstGeom>
        </p:spPr>
        <p:txBody>
          <a:bodyPr vert="horz" lIns="91440" tIns="45720" rIns="91440" bIns="45720" rtlCol="0">
            <a:normAutofit/>
          </a:bodyPr>
          <a:lstStyle>
            <a:lvl1pPr marL="130299" marR="0" indent="-130299" algn="l" defTabSz="342892" rtl="0" eaLnBrk="1" fontAlgn="auto" latinLnBrk="0" hangingPunct="1">
              <a:lnSpc>
                <a:spcPct val="120000"/>
              </a:lnSpc>
              <a:spcBef>
                <a:spcPts val="0"/>
              </a:spcBef>
              <a:spcAft>
                <a:spcPts val="750"/>
              </a:spcAft>
              <a:buClr>
                <a:schemeClr val="accent2"/>
              </a:buClr>
              <a:buSzTx/>
              <a:buFont typeface="Arial"/>
              <a:buChar char="•"/>
              <a:tabLst/>
              <a:defRPr sz="1350" baseline="0"/>
            </a:lvl1pPr>
            <a:lvl2pPr marL="557199" indent="-214308">
              <a:lnSpc>
                <a:spcPct val="120000"/>
              </a:lnSpc>
              <a:buSzPct val="100000"/>
              <a:buFont typeface="Arial"/>
              <a:buChar char="•"/>
              <a:defRPr sz="1200" baseline="0"/>
            </a:lvl2pPr>
            <a:lvl3pPr>
              <a:lnSpc>
                <a:spcPct val="120000"/>
              </a:lnSpc>
              <a:defRPr sz="1050" baseline="0"/>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307837427"/>
      </p:ext>
    </p:extLst>
  </p:cSld>
  <p:clrMapOvr>
    <a:masterClrMapping/>
  </p:clrMapOvr>
  <p:hf sldNum="0" hdr="0" dt="0"/>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ullet List with Graphic">
    <p:spTree>
      <p:nvGrpSpPr>
        <p:cNvPr id="1" name=""/>
        <p:cNvGrpSpPr/>
        <p:nvPr/>
      </p:nvGrpSpPr>
      <p:grpSpPr>
        <a:xfrm>
          <a:off x="0" y="0"/>
          <a:ext cx="0" cy="0"/>
          <a:chOff x="0" y="0"/>
          <a:chExt cx="0" cy="0"/>
        </a:xfrm>
      </p:grpSpPr>
      <p:sp>
        <p:nvSpPr>
          <p:cNvPr id="3" name="Text Placeholder 2"/>
          <p:cNvSpPr>
            <a:spLocks noGrp="1"/>
          </p:cNvSpPr>
          <p:nvPr>
            <p:ph idx="1" hasCustomPrompt="1"/>
          </p:nvPr>
        </p:nvSpPr>
        <p:spPr>
          <a:xfrm>
            <a:off x="360364" y="1079899"/>
            <a:ext cx="3810584" cy="3394472"/>
          </a:xfrm>
          <a:prstGeom prst="rect">
            <a:avLst/>
          </a:prstGeom>
        </p:spPr>
        <p:txBody>
          <a:bodyPr vert="horz" lIns="91440" tIns="45720" rIns="91440" bIns="45720" rtlCol="0">
            <a:normAutofit/>
          </a:bodyPr>
          <a:lstStyle>
            <a:lvl1pPr marL="130299" marR="0" indent="-130299" algn="l" defTabSz="342892"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573933149"/>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Horizontal Sections">
    <p:spTree>
      <p:nvGrpSpPr>
        <p:cNvPr id="1" name=""/>
        <p:cNvGrpSpPr/>
        <p:nvPr/>
      </p:nvGrpSpPr>
      <p:grpSpPr>
        <a:xfrm>
          <a:off x="0" y="0"/>
          <a:ext cx="0" cy="0"/>
          <a:chOff x="0" y="0"/>
          <a:chExt cx="0" cy="0"/>
        </a:xfrm>
      </p:grpSpPr>
      <p:sp>
        <p:nvSpPr>
          <p:cNvPr id="9" name="Text Placeholder 23"/>
          <p:cNvSpPr>
            <a:spLocks noGrp="1"/>
          </p:cNvSpPr>
          <p:nvPr>
            <p:ph type="body" sz="quarter" idx="17" hasCustomPrompt="1"/>
          </p:nvPr>
        </p:nvSpPr>
        <p:spPr>
          <a:xfrm>
            <a:off x="406400" y="1097279"/>
            <a:ext cx="2249412" cy="528321"/>
          </a:xfrm>
          <a:prstGeom prst="rect">
            <a:avLst/>
          </a:prstGeom>
        </p:spPr>
        <p:txBody>
          <a:bodyPr vert="horz" anchor="ctr" anchorCtr="0">
            <a:noAutofit/>
          </a:bodyPr>
          <a:lstStyle>
            <a:lvl1pPr marL="0" indent="0">
              <a:spcBef>
                <a:spcPts val="0"/>
              </a:spcBef>
              <a:buNone/>
              <a:defRPr sz="1200" cap="all" baseline="0">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17" name="Text Placeholder 16"/>
          <p:cNvSpPr>
            <a:spLocks noGrp="1"/>
          </p:cNvSpPr>
          <p:nvPr>
            <p:ph type="body" sz="quarter" idx="23" hasCustomPrompt="1"/>
          </p:nvPr>
        </p:nvSpPr>
        <p:spPr>
          <a:xfrm>
            <a:off x="3001963" y="1097599"/>
            <a:ext cx="5588000" cy="528002"/>
          </a:xfrm>
          <a:prstGeom prst="rect">
            <a:avLst/>
          </a:prstGeom>
        </p:spPr>
        <p:txBody>
          <a:bodyPr vert="horz" anchor="ctr">
            <a:noAutofit/>
          </a:bodyPr>
          <a:lstStyle>
            <a:lvl1pPr marL="257168" indent="-257168">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0" name="Text Placeholder 23"/>
          <p:cNvSpPr>
            <a:spLocks noGrp="1"/>
          </p:cNvSpPr>
          <p:nvPr>
            <p:ph type="body" sz="quarter" idx="24" hasCustomPrompt="1"/>
          </p:nvPr>
        </p:nvSpPr>
        <p:spPr>
          <a:xfrm>
            <a:off x="406400" y="1828799"/>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1" name="Text Placeholder 16"/>
          <p:cNvSpPr>
            <a:spLocks noGrp="1"/>
          </p:cNvSpPr>
          <p:nvPr>
            <p:ph type="body" sz="quarter" idx="25" hasCustomPrompt="1"/>
          </p:nvPr>
        </p:nvSpPr>
        <p:spPr>
          <a:xfrm>
            <a:off x="3001963" y="1829119"/>
            <a:ext cx="5588000" cy="528002"/>
          </a:xfrm>
          <a:prstGeom prst="rect">
            <a:avLst/>
          </a:prstGeom>
        </p:spPr>
        <p:txBody>
          <a:bodyPr vert="horz" anchor="ctr">
            <a:noAutofit/>
          </a:bodyPr>
          <a:lstStyle>
            <a:lvl1pPr marL="257168" indent="-257168">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3" name="Text Placeholder 23"/>
          <p:cNvSpPr>
            <a:spLocks noGrp="1"/>
          </p:cNvSpPr>
          <p:nvPr>
            <p:ph type="body" sz="quarter" idx="26" hasCustomPrompt="1"/>
          </p:nvPr>
        </p:nvSpPr>
        <p:spPr>
          <a:xfrm>
            <a:off x="406400" y="2550161"/>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4" name="Text Placeholder 16"/>
          <p:cNvSpPr>
            <a:spLocks noGrp="1"/>
          </p:cNvSpPr>
          <p:nvPr>
            <p:ph type="body" sz="quarter" idx="27" hasCustomPrompt="1"/>
          </p:nvPr>
        </p:nvSpPr>
        <p:spPr>
          <a:xfrm>
            <a:off x="3001963" y="2550481"/>
            <a:ext cx="5588000" cy="528002"/>
          </a:xfrm>
          <a:prstGeom prst="rect">
            <a:avLst/>
          </a:prstGeom>
        </p:spPr>
        <p:txBody>
          <a:bodyPr vert="horz" anchor="ctr">
            <a:noAutofit/>
          </a:bodyPr>
          <a:lstStyle>
            <a:lvl1pPr marL="257168" indent="-257168">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cxnSp>
        <p:nvCxnSpPr>
          <p:cNvPr id="25" name="Straight Connector 24"/>
          <p:cNvCxnSpPr/>
          <p:nvPr userDrawn="1"/>
        </p:nvCxnSpPr>
        <p:spPr>
          <a:xfrm flipH="1" flipV="1">
            <a:off x="2794000" y="670564"/>
            <a:ext cx="30480" cy="416559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23"/>
          <p:cNvSpPr>
            <a:spLocks noGrp="1"/>
          </p:cNvSpPr>
          <p:nvPr>
            <p:ph type="body" sz="quarter" idx="28" hasCustomPrompt="1"/>
          </p:nvPr>
        </p:nvSpPr>
        <p:spPr>
          <a:xfrm>
            <a:off x="406400" y="3302000"/>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7" name="Text Placeholder 16"/>
          <p:cNvSpPr>
            <a:spLocks noGrp="1"/>
          </p:cNvSpPr>
          <p:nvPr>
            <p:ph type="body" sz="quarter" idx="29" hasCustomPrompt="1"/>
          </p:nvPr>
        </p:nvSpPr>
        <p:spPr>
          <a:xfrm>
            <a:off x="3001963" y="3302320"/>
            <a:ext cx="5588000" cy="528002"/>
          </a:xfrm>
          <a:prstGeom prst="rect">
            <a:avLst/>
          </a:prstGeom>
        </p:spPr>
        <p:txBody>
          <a:bodyPr vert="horz" anchor="ctr">
            <a:noAutofit/>
          </a:bodyPr>
          <a:lstStyle>
            <a:lvl1pPr marL="257168" indent="-257168">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8" name="Text Placeholder 23"/>
          <p:cNvSpPr>
            <a:spLocks noGrp="1"/>
          </p:cNvSpPr>
          <p:nvPr>
            <p:ph type="body" sz="quarter" idx="30" hasCustomPrompt="1"/>
          </p:nvPr>
        </p:nvSpPr>
        <p:spPr>
          <a:xfrm>
            <a:off x="406400" y="4013201"/>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9" name="Text Placeholder 16"/>
          <p:cNvSpPr>
            <a:spLocks noGrp="1"/>
          </p:cNvSpPr>
          <p:nvPr>
            <p:ph type="body" sz="quarter" idx="31" hasCustomPrompt="1"/>
          </p:nvPr>
        </p:nvSpPr>
        <p:spPr>
          <a:xfrm>
            <a:off x="3001963" y="4013521"/>
            <a:ext cx="5588000" cy="528002"/>
          </a:xfrm>
          <a:prstGeom prst="rect">
            <a:avLst/>
          </a:prstGeom>
        </p:spPr>
        <p:txBody>
          <a:bodyPr vert="horz" anchor="ctr">
            <a:noAutofit/>
          </a:bodyPr>
          <a:lstStyle>
            <a:lvl1pPr marL="257168" indent="-257168">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1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531798941"/>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with Bulleted list">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2"/>
            <a:ext cx="8329612" cy="3394472"/>
          </a:xfrm>
          <a:prstGeom prst="rect">
            <a:avLst/>
          </a:prstGeom>
        </p:spPr>
        <p:txBody>
          <a:bodyPr vert="horz" lIns="91440" tIns="45720" rIns="91440" bIns="45720" rtlCol="0">
            <a:normAutofit/>
          </a:bodyPr>
          <a:lstStyle>
            <a:lvl1pPr marL="130299" marR="0" indent="-130299" algn="l" defTabSz="342892"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299" marR="0" lvl="0" indent="-130299" algn="l" defTabSz="342892"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3" name="Text Placeholder 2"/>
          <p:cNvSpPr>
            <a:spLocks noGrp="1"/>
          </p:cNvSpPr>
          <p:nvPr>
            <p:ph type="body" sz="quarter" idx="10" hasCustomPrompt="1"/>
          </p:nvPr>
        </p:nvSpPr>
        <p:spPr>
          <a:xfrm>
            <a:off x="463552" y="1073150"/>
            <a:ext cx="2760662" cy="242374"/>
          </a:xfrm>
          <a:prstGeom prst="rect">
            <a:avLst/>
          </a:prstGeom>
          <a:solidFill>
            <a:srgbClr val="39C2D7"/>
          </a:solidFill>
        </p:spPr>
        <p:txBody>
          <a:bodyPr wrap="square">
            <a:spAutoFit/>
          </a:bodyPr>
          <a:lstStyle>
            <a:lvl1pPr marL="0" indent="0" algn="l">
              <a:buNone/>
              <a:defRPr sz="975" baseline="0">
                <a:solidFill>
                  <a:srgbClr val="FFFFFF"/>
                </a:solidFill>
                <a:latin typeface="Arial Black"/>
                <a:cs typeface="Arial Black"/>
              </a:defRPr>
            </a:lvl1pPr>
          </a:lstStyle>
          <a:p>
            <a:pPr lvl="0"/>
            <a:r>
              <a:rPr lang="en-US" dirty="0" smtClean="0"/>
              <a:t>LOREM IPSUM DOLOR AMET</a:t>
            </a:r>
            <a:endParaRPr lang="en-US" dirty="0"/>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512913842"/>
      </p:ext>
    </p:extLst>
  </p:cSld>
  <p:clrMapOvr>
    <a:masterClrMapping/>
  </p:clrMapOvr>
  <p:hf sldNum="0" hdr="0" dt="0"/>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521807166"/>
      </p:ext>
    </p:extLst>
  </p:cSld>
  <p:clrMapOvr>
    <a:masterClrMapping/>
  </p:clrMapOvr>
  <p:hf sldNum="0" hdr="0" dt="0"/>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089508572"/>
      </p:ext>
    </p:extLst>
  </p:cSld>
  <p:clrMapOvr>
    <a:masterClrMapping/>
  </p:clrMapOvr>
  <p:hf sldNum="0" hdr="0" dt="0"/>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ase Study - without image">
    <p:spTree>
      <p:nvGrpSpPr>
        <p:cNvPr id="1" name=""/>
        <p:cNvGrpSpPr/>
        <p:nvPr/>
      </p:nvGrpSpPr>
      <p:grpSpPr>
        <a:xfrm>
          <a:off x="0" y="0"/>
          <a:ext cx="0" cy="0"/>
          <a:chOff x="0" y="0"/>
          <a:chExt cx="0" cy="0"/>
        </a:xfrm>
      </p:grpSpPr>
      <p:sp>
        <p:nvSpPr>
          <p:cNvPr id="12" name="Rectangle 11"/>
          <p:cNvSpPr/>
          <p:nvPr/>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en-US" sz="1350" dirty="0">
              <a:solidFill>
                <a:prstClr val="white"/>
              </a:solidFill>
            </a:endParaRPr>
          </a:p>
        </p:txBody>
      </p:sp>
      <p:sp>
        <p:nvSpPr>
          <p:cNvPr id="13" name="Title Placeholder 1"/>
          <p:cNvSpPr>
            <a:spLocks noGrp="1"/>
          </p:cNvSpPr>
          <p:nvPr>
            <p:ph type="title" hasCustomPrompt="1"/>
          </p:nvPr>
        </p:nvSpPr>
        <p:spPr>
          <a:xfrm>
            <a:off x="1808738" y="89635"/>
            <a:ext cx="6457956" cy="543650"/>
          </a:xfrm>
          <a:prstGeom prst="rect">
            <a:avLst/>
          </a:prstGeom>
        </p:spPr>
        <p:txBody>
          <a:bodyPr vert="horz" lIns="91440" tIns="0" rIns="91440" bIns="45720" rtlCol="0" anchor="ctr">
            <a:normAutofit/>
          </a:bodyPr>
          <a:lstStyle>
            <a:lvl1pPr>
              <a:defRPr baseline="0"/>
            </a:lvl1pPr>
          </a:lstStyle>
          <a:p>
            <a:r>
              <a:rPr lang="en-US" dirty="0" smtClean="0"/>
              <a:t>client name</a:t>
            </a:r>
            <a:endParaRPr lang="en-US" dirty="0"/>
          </a:p>
        </p:txBody>
      </p:sp>
      <p:cxnSp>
        <p:nvCxnSpPr>
          <p:cNvPr id="11" name="Straight Connector 10"/>
          <p:cNvCxnSpPr/>
          <p:nvPr/>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9144000" y="707790"/>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930269" y="1321136"/>
            <a:ext cx="3840479" cy="2425365"/>
          </a:xfrm>
          <a:prstGeom prst="rect">
            <a:avLst/>
          </a:prstGeom>
        </p:spPr>
        <p:txBody>
          <a:bodyPr vert="horz" lIns="91440" tIns="45720" rIns="91440" bIns="45720" rtlCol="0">
            <a:noAutofit/>
          </a:bodyPr>
          <a:lstStyle>
            <a:lvl1pPr marL="129779" indent="-129779">
              <a:lnSpc>
                <a:spcPts val="1200"/>
              </a:lnSpc>
              <a:spcBef>
                <a:spcPts val="0"/>
              </a:spcBef>
              <a:spcAft>
                <a:spcPts val="975"/>
              </a:spcAft>
              <a:buClr>
                <a:srgbClr val="2FC2D9"/>
              </a:buClr>
              <a:buFont typeface="Arial"/>
              <a:buChar char="•"/>
              <a:defRPr sz="1200" baseline="0">
                <a:solidFill>
                  <a:schemeClr val="tx1"/>
                </a:solidFill>
              </a:defRPr>
            </a:lvl1pPr>
            <a:lvl2pPr>
              <a:defRPr sz="1200"/>
            </a:lvl2pPr>
            <a:lvl3pPr>
              <a:defRPr sz="105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9" y="1321135"/>
            <a:ext cx="3921125" cy="2730165"/>
          </a:xfrm>
          <a:prstGeom prst="rect">
            <a:avLst/>
          </a:prstGeom>
        </p:spPr>
        <p:txBody>
          <a:bodyPr tIns="45720">
            <a:noAutofit/>
          </a:bodyPr>
          <a:lstStyle>
            <a:lvl1pPr marL="0" indent="0">
              <a:lnSpc>
                <a:spcPct val="110000"/>
              </a:lnSpc>
              <a:spcBef>
                <a:spcPts val="0"/>
              </a:spcBef>
              <a:spcAft>
                <a:spcPts val="975"/>
              </a:spcAft>
              <a:buNone/>
              <a:defRPr sz="1200"/>
            </a:lvl1pPr>
            <a:lvl2pPr>
              <a:defRPr sz="975"/>
            </a:lvl2pPr>
            <a:lvl3pPr>
              <a:defRPr sz="975"/>
            </a:lvl3pPr>
            <a:lvl4pPr>
              <a:defRPr sz="975"/>
            </a:lvl4pPr>
            <a:lvl5pPr>
              <a:defRPr sz="975"/>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endParaRPr lang="en-US" dirty="0"/>
          </a:p>
        </p:txBody>
      </p:sp>
      <p:sp>
        <p:nvSpPr>
          <p:cNvPr id="3" name="Text Placeholder 2"/>
          <p:cNvSpPr>
            <a:spLocks noGrp="1"/>
          </p:cNvSpPr>
          <p:nvPr>
            <p:ph type="body" sz="quarter" idx="11" hasCustomPrompt="1"/>
          </p:nvPr>
        </p:nvSpPr>
        <p:spPr>
          <a:xfrm>
            <a:off x="458788" y="990998"/>
            <a:ext cx="1494320" cy="242374"/>
          </a:xfrm>
          <a:prstGeom prst="rect">
            <a:avLst/>
          </a:prstGeom>
          <a:solidFill>
            <a:schemeClr val="accent2"/>
          </a:solidFill>
          <a:ln>
            <a:noFill/>
          </a:ln>
        </p:spPr>
        <p:txBody>
          <a:bodyPr wrap="none">
            <a:spAutoFit/>
          </a:bodyPr>
          <a:lstStyle>
            <a:lvl1pPr marL="0" indent="0" algn="l">
              <a:buNone/>
              <a:defRPr sz="975">
                <a:solidFill>
                  <a:schemeClr val="bg1"/>
                </a:solidFill>
                <a:latin typeface="Arial Black"/>
                <a:cs typeface="Arial Black"/>
              </a:defRPr>
            </a:lvl1pPr>
          </a:lstStyle>
          <a:p>
            <a:pPr lvl="0"/>
            <a:r>
              <a:rPr lang="en-US" dirty="0" smtClean="0"/>
              <a:t>TITLE TO GO HERE</a:t>
            </a:r>
            <a:endParaRPr lang="en-US" dirty="0"/>
          </a:p>
        </p:txBody>
      </p:sp>
      <p:sp>
        <p:nvSpPr>
          <p:cNvPr id="15" name="Text Placeholder 2"/>
          <p:cNvSpPr>
            <a:spLocks noGrp="1"/>
          </p:cNvSpPr>
          <p:nvPr>
            <p:ph type="body" sz="quarter" idx="12" hasCustomPrompt="1"/>
          </p:nvPr>
        </p:nvSpPr>
        <p:spPr>
          <a:xfrm>
            <a:off x="5023401" y="990998"/>
            <a:ext cx="1494320" cy="242374"/>
          </a:xfrm>
          <a:prstGeom prst="rect">
            <a:avLst/>
          </a:prstGeom>
          <a:solidFill>
            <a:schemeClr val="accent2"/>
          </a:solidFill>
          <a:ln>
            <a:noFill/>
          </a:ln>
        </p:spPr>
        <p:txBody>
          <a:bodyPr wrap="none">
            <a:spAutoFit/>
          </a:bodyPr>
          <a:lstStyle>
            <a:lvl1pPr marL="0" indent="0" algn="l">
              <a:buNone/>
              <a:defRPr sz="975">
                <a:solidFill>
                  <a:schemeClr val="bg1"/>
                </a:solidFill>
                <a:latin typeface="Arial Black"/>
                <a:cs typeface="Arial Black"/>
              </a:defRPr>
            </a:lvl1pPr>
          </a:lstStyle>
          <a:p>
            <a:pPr lvl="0"/>
            <a:r>
              <a:rPr lang="en-US" dirty="0" smtClean="0"/>
              <a:t>TITLE TO GO HERE</a:t>
            </a:r>
            <a:endParaRPr lang="en-US" dirty="0"/>
          </a:p>
        </p:txBody>
      </p:sp>
      <p:sp>
        <p:nvSpPr>
          <p:cNvPr id="4" name="Picture Placeholder 3"/>
          <p:cNvSpPr>
            <a:spLocks noGrp="1"/>
          </p:cNvSpPr>
          <p:nvPr>
            <p:ph type="pic" sz="quarter" idx="13" hasCustomPrompt="1"/>
          </p:nvPr>
        </p:nvSpPr>
        <p:spPr>
          <a:xfrm>
            <a:off x="400006" y="192233"/>
            <a:ext cx="1135543" cy="361950"/>
          </a:xfrm>
          <a:prstGeom prst="rect">
            <a:avLst/>
          </a:prstGeom>
        </p:spPr>
        <p:txBody>
          <a:bodyPr>
            <a:normAutofit/>
          </a:bodyPr>
          <a:lstStyle>
            <a:lvl1pPr marL="0" indent="0">
              <a:buNone/>
              <a:defRPr sz="900" baseline="0"/>
            </a:lvl1pPr>
          </a:lstStyle>
          <a:p>
            <a:r>
              <a:rPr lang="en-US" dirty="0" smtClean="0"/>
              <a:t>Insert logo</a:t>
            </a:r>
            <a:endParaRPr lang="en-US" dirty="0"/>
          </a:p>
        </p:txBody>
      </p:sp>
    </p:spTree>
    <p:extLst>
      <p:ext uri="{BB962C8B-B14F-4D97-AF65-F5344CB8AC3E}">
        <p14:creationId xmlns:p14="http://schemas.microsoft.com/office/powerpoint/2010/main" val="1477111224"/>
      </p:ext>
    </p:extLst>
  </p:cSld>
  <p:clrMapOvr>
    <a:masterClrMapping/>
  </p:clrMapOvr>
  <p:hf sldNum="0" hdr="0" dt="0"/>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703309"/>
            <a:ext cx="9144000" cy="5143500"/>
          </a:xfrm>
          <a:prstGeom prst="rect">
            <a:avLst/>
          </a:prstGeom>
        </p:spPr>
        <p:txBody>
          <a:bodyPr anchor="ctr"/>
          <a:lstStyle>
            <a:lvl1pPr marL="0" indent="0" algn="ctr">
              <a:buNone/>
              <a:defRPr/>
            </a:lvl1pPr>
          </a:lstStyle>
          <a:p>
            <a:pPr lvl="0"/>
            <a:r>
              <a:rPr lang="en-US" dirty="0" smtClean="0"/>
              <a:t>Insert Case Study Image</a:t>
            </a:r>
          </a:p>
        </p:txBody>
      </p:sp>
      <p:sp>
        <p:nvSpPr>
          <p:cNvPr id="2" name="Title 1"/>
          <p:cNvSpPr>
            <a:spLocks noGrp="1"/>
          </p:cNvSpPr>
          <p:nvPr>
            <p:ph type="title" hasCustomPrompt="1"/>
          </p:nvPr>
        </p:nvSpPr>
        <p:spPr>
          <a:xfrm>
            <a:off x="272274" y="202198"/>
            <a:ext cx="8337502" cy="543650"/>
          </a:xfrm>
          <a:prstGeom prst="rect">
            <a:avLst/>
          </a:prstGeom>
        </p:spPr>
        <p:txBody>
          <a:bodyPr/>
          <a:lstStyle>
            <a:lvl1pPr>
              <a:defRPr sz="1500" baseline="0"/>
            </a:lvl1pPr>
          </a:lstStyle>
          <a:p>
            <a:r>
              <a:rPr lang="en-US" dirty="0" smtClean="0"/>
              <a:t>Client name</a:t>
            </a:r>
            <a:endParaRPr lang="en-US" dirty="0"/>
          </a:p>
        </p:txBody>
      </p:sp>
      <p:sp>
        <p:nvSpPr>
          <p:cNvPr id="9" name="Rectangle 8"/>
          <p:cNvSpPr/>
          <p:nvPr/>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en-US" sz="1350">
              <a:solidFill>
                <a:prstClr val="white"/>
              </a:solidFill>
            </a:endParaRPr>
          </a:p>
        </p:txBody>
      </p:sp>
    </p:spTree>
    <p:extLst>
      <p:ext uri="{BB962C8B-B14F-4D97-AF65-F5344CB8AC3E}">
        <p14:creationId xmlns:p14="http://schemas.microsoft.com/office/powerpoint/2010/main" val="1245316673"/>
      </p:ext>
    </p:extLst>
  </p:cSld>
  <p:clrMapOvr>
    <a:masterClrMapping/>
  </p:clrMapOvr>
  <p:hf sldNum="0" hdr="0" dt="0"/>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14" name="Rectangle 13"/>
          <p:cNvSpPr/>
          <p:nvPr/>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en-US" sz="1350">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8"/>
            <a:ext cx="5045292" cy="660181"/>
          </a:xfrm>
          <a:prstGeom prst="rect">
            <a:avLst/>
          </a:prstGeom>
          <a:solidFill>
            <a:srgbClr val="2FC2D9"/>
          </a:solidFill>
        </p:spPr>
        <p:txBody>
          <a:bodyPr wrap="none" lIns="182880" tIns="36576" rIns="182880">
            <a:spAutoFit/>
          </a:bodyPr>
          <a:lstStyle>
            <a:lvl1pPr marL="0" indent="0">
              <a:buNone/>
              <a:defRPr sz="3750" b="0" i="0" cap="all">
                <a:solidFill>
                  <a:schemeClr val="bg1"/>
                </a:solidFill>
                <a:latin typeface="Arial Black"/>
                <a:cs typeface="Arial Black"/>
              </a:defRPr>
            </a:lvl1pPr>
            <a:lvl2pPr marL="342892" indent="0">
              <a:buNone/>
              <a:defRPr sz="3750" b="0" i="0" cap="all">
                <a:latin typeface="Arial Black"/>
                <a:cs typeface="Arial Black"/>
              </a:defRPr>
            </a:lvl2pPr>
            <a:lvl3pPr marL="685783" indent="0">
              <a:buNone/>
              <a:defRPr sz="3750" b="0" i="0" cap="all">
                <a:latin typeface="Arial Black"/>
                <a:cs typeface="Arial Black"/>
              </a:defRPr>
            </a:lvl3pPr>
            <a:lvl4pPr marL="1028675" indent="0">
              <a:buNone/>
              <a:defRPr sz="3750" b="0" i="0" cap="all">
                <a:latin typeface="Arial Black"/>
                <a:cs typeface="Arial Black"/>
              </a:defRPr>
            </a:lvl4pPr>
            <a:lvl5pPr marL="1371566" indent="0">
              <a:buNone/>
              <a:defRPr sz="375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5" y="3394371"/>
            <a:ext cx="3737242" cy="660181"/>
          </a:xfrm>
          <a:prstGeom prst="rect">
            <a:avLst/>
          </a:prstGeom>
          <a:solidFill>
            <a:srgbClr val="2FC2D9"/>
          </a:solidFill>
        </p:spPr>
        <p:txBody>
          <a:bodyPr wrap="none" lIns="182880" tIns="36576" rIns="182880">
            <a:spAutoFit/>
          </a:bodyPr>
          <a:lstStyle>
            <a:lvl1pPr marL="0" indent="0">
              <a:buNone/>
              <a:defRPr sz="3750" b="0" i="0" cap="all">
                <a:solidFill>
                  <a:schemeClr val="bg1"/>
                </a:solidFill>
                <a:latin typeface="Arial Black"/>
                <a:cs typeface="Arial Black"/>
              </a:defRPr>
            </a:lvl1pPr>
            <a:lvl2pPr marL="342892" indent="0">
              <a:buNone/>
              <a:defRPr sz="3750" b="0" i="0" cap="all">
                <a:latin typeface="Arial Black"/>
                <a:cs typeface="Arial Black"/>
              </a:defRPr>
            </a:lvl2pPr>
            <a:lvl3pPr marL="685783" indent="0">
              <a:buNone/>
              <a:defRPr sz="3750" b="0" i="0" cap="all">
                <a:latin typeface="Arial Black"/>
                <a:cs typeface="Arial Black"/>
              </a:defRPr>
            </a:lvl3pPr>
            <a:lvl4pPr marL="1028675" indent="0">
              <a:buNone/>
              <a:defRPr sz="3750" b="0" i="0" cap="all">
                <a:latin typeface="Arial Black"/>
                <a:cs typeface="Arial Black"/>
              </a:defRPr>
            </a:lvl4pPr>
            <a:lvl5pPr marL="1371566" indent="0">
              <a:buNone/>
              <a:defRPr sz="375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4"/>
            <a:ext cx="5314596" cy="660181"/>
          </a:xfrm>
          <a:prstGeom prst="rect">
            <a:avLst/>
          </a:prstGeom>
          <a:solidFill>
            <a:srgbClr val="2FC2D9"/>
          </a:solidFill>
          <a:ln>
            <a:noFill/>
          </a:ln>
        </p:spPr>
        <p:txBody>
          <a:bodyPr wrap="none" lIns="182880" tIns="36576" rIns="182880" anchor="t">
            <a:spAutoFit/>
          </a:bodyPr>
          <a:lstStyle>
            <a:lvl1pPr algn="l">
              <a:defRPr sz="375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p:nvSpPr>
        <p:spPr>
          <a:xfrm>
            <a:off x="781355" y="2496459"/>
            <a:ext cx="6488113" cy="692498"/>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892">
              <a:buClr>
                <a:srgbClr val="39C2D7"/>
              </a:buClr>
              <a:buFont typeface="Arial"/>
              <a:buNone/>
              <a:defRPr/>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649204" cy="300082"/>
          </a:xfrm>
          <a:prstGeom prst="rect">
            <a:avLst/>
          </a:prstGeom>
          <a:solidFill>
            <a:schemeClr val="accent2"/>
          </a:solidFill>
        </p:spPr>
        <p:txBody>
          <a:bodyPr vert="horz" wrap="none">
            <a:spAutoFit/>
          </a:bodyPr>
          <a:lstStyle>
            <a:lvl1pPr marL="0" indent="0">
              <a:buNone/>
              <a:defRPr sz="135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21030426"/>
      </p:ext>
    </p:extLst>
  </p:cSld>
  <p:clrMapOvr>
    <a:masterClrMapping/>
  </p:clrMapOvr>
  <p:hf sldNum="0" hd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9" name="Picture Placeholder 6" descr="Pattern_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sp>
        <p:nvSpPr>
          <p:cNvPr id="7" name="Text Placeholder 12"/>
          <p:cNvSpPr>
            <a:spLocks noGrp="1"/>
          </p:cNvSpPr>
          <p:nvPr>
            <p:ph type="body" sz="quarter" idx="13" hasCustomPrompt="1"/>
          </p:nvPr>
        </p:nvSpPr>
        <p:spPr>
          <a:xfrm>
            <a:off x="872404" y="3947728"/>
            <a:ext cx="5045292" cy="660181"/>
          </a:xfrm>
          <a:prstGeom prst="rect">
            <a:avLst/>
          </a:prstGeom>
          <a:solidFill>
            <a:srgbClr val="2FC2D9"/>
          </a:solidFill>
        </p:spPr>
        <p:txBody>
          <a:bodyPr wrap="none" lIns="182880" tIns="36576" rIns="182880">
            <a:spAutoFit/>
          </a:bodyPr>
          <a:lstStyle>
            <a:lvl1pPr marL="0" indent="0">
              <a:buNone/>
              <a:defRPr sz="3750" b="0" i="0" cap="all">
                <a:solidFill>
                  <a:schemeClr val="bg1"/>
                </a:solidFill>
                <a:latin typeface="Arial Black"/>
                <a:cs typeface="Arial Black"/>
              </a:defRPr>
            </a:lvl1pPr>
            <a:lvl2pPr marL="342892" indent="0">
              <a:buNone/>
              <a:defRPr sz="3750" b="0" i="0" cap="all">
                <a:latin typeface="Arial Black"/>
                <a:cs typeface="Arial Black"/>
              </a:defRPr>
            </a:lvl2pPr>
            <a:lvl3pPr marL="685783" indent="0">
              <a:buNone/>
              <a:defRPr sz="3750" b="0" i="0" cap="all">
                <a:latin typeface="Arial Black"/>
                <a:cs typeface="Arial Black"/>
              </a:defRPr>
            </a:lvl3pPr>
            <a:lvl4pPr marL="1028675" indent="0">
              <a:buNone/>
              <a:defRPr sz="3750" b="0" i="0" cap="all">
                <a:latin typeface="Arial Black"/>
                <a:cs typeface="Arial Black"/>
              </a:defRPr>
            </a:lvl4pPr>
            <a:lvl5pPr marL="1371566" indent="0">
              <a:buNone/>
              <a:defRPr sz="375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5" y="3394371"/>
            <a:ext cx="3737242" cy="660181"/>
          </a:xfrm>
          <a:prstGeom prst="rect">
            <a:avLst/>
          </a:prstGeom>
          <a:solidFill>
            <a:srgbClr val="2FC2D9"/>
          </a:solidFill>
        </p:spPr>
        <p:txBody>
          <a:bodyPr wrap="none" lIns="182880" tIns="36576" rIns="182880">
            <a:spAutoFit/>
          </a:bodyPr>
          <a:lstStyle>
            <a:lvl1pPr marL="0" indent="0">
              <a:buNone/>
              <a:defRPr sz="3750" b="0" i="0" cap="all">
                <a:solidFill>
                  <a:schemeClr val="bg1"/>
                </a:solidFill>
                <a:latin typeface="Arial Black"/>
                <a:cs typeface="Arial Black"/>
              </a:defRPr>
            </a:lvl1pPr>
            <a:lvl2pPr marL="342892" indent="0">
              <a:buNone/>
              <a:defRPr sz="3750" b="0" i="0" cap="all">
                <a:latin typeface="Arial Black"/>
                <a:cs typeface="Arial Black"/>
              </a:defRPr>
            </a:lvl2pPr>
            <a:lvl3pPr marL="685783" indent="0">
              <a:buNone/>
              <a:defRPr sz="3750" b="0" i="0" cap="all">
                <a:latin typeface="Arial Black"/>
                <a:cs typeface="Arial Black"/>
              </a:defRPr>
            </a:lvl3pPr>
            <a:lvl4pPr marL="1028675" indent="0">
              <a:buNone/>
              <a:defRPr sz="3750" b="0" i="0" cap="all">
                <a:latin typeface="Arial Black"/>
                <a:cs typeface="Arial Black"/>
              </a:defRPr>
            </a:lvl4pPr>
            <a:lvl5pPr marL="1371566" indent="0">
              <a:buNone/>
              <a:defRPr sz="375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4"/>
            <a:ext cx="5314596" cy="660181"/>
          </a:xfrm>
          <a:prstGeom prst="rect">
            <a:avLst/>
          </a:prstGeom>
          <a:solidFill>
            <a:srgbClr val="2FC2D9"/>
          </a:solidFill>
          <a:ln>
            <a:noFill/>
          </a:ln>
        </p:spPr>
        <p:txBody>
          <a:bodyPr wrap="none" lIns="182880" tIns="36576" rIns="182880" anchor="t">
            <a:spAutoFit/>
          </a:bodyPr>
          <a:lstStyle>
            <a:lvl1pPr algn="l">
              <a:defRPr sz="375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p:nvSpPr>
        <p:spPr>
          <a:xfrm>
            <a:off x="781355" y="2496459"/>
            <a:ext cx="6488113" cy="692498"/>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892">
              <a:buClr>
                <a:srgbClr val="39C2D7"/>
              </a:buClr>
              <a:buFont typeface="Arial"/>
              <a:buNone/>
              <a:defRPr/>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649204" cy="300082"/>
          </a:xfrm>
          <a:prstGeom prst="rect">
            <a:avLst/>
          </a:prstGeom>
          <a:solidFill>
            <a:schemeClr val="accent2"/>
          </a:solidFill>
        </p:spPr>
        <p:txBody>
          <a:bodyPr vert="horz" wrap="none">
            <a:spAutoFit/>
          </a:bodyPr>
          <a:lstStyle>
            <a:lvl1pPr marL="0" indent="0">
              <a:buNone/>
              <a:defRPr sz="135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972486910"/>
      </p:ext>
    </p:extLst>
  </p:cSld>
  <p:clrMapOvr>
    <a:masterClrMapping/>
  </p:clrMapOvr>
  <p:hf sldNum="0" hdr="0" dt="0"/>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olor Background Slid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lnSpc>
                <a:spcPct val="85000"/>
              </a:lnSpc>
              <a:defRPr/>
            </a:pPr>
            <a:endParaRPr lang="en-US" sz="1350"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91440" tIns="45720" rIns="91440" bIns="45720" rtlCol="0">
            <a:noAutofit/>
          </a:bodyPr>
          <a:lstStyle>
            <a:lvl1pPr marL="0" indent="0">
              <a:lnSpc>
                <a:spcPct val="85000"/>
              </a:lnSpc>
              <a:spcBef>
                <a:spcPts val="0"/>
              </a:spcBef>
              <a:buFontTx/>
              <a:buNone/>
              <a:defRPr sz="3375">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spTree>
    <p:extLst>
      <p:ext uri="{BB962C8B-B14F-4D97-AF65-F5344CB8AC3E}">
        <p14:creationId xmlns:p14="http://schemas.microsoft.com/office/powerpoint/2010/main" val="3625251607"/>
      </p:ext>
    </p:extLst>
  </p:cSld>
  <p:clrMapOvr>
    <a:masterClrMapping/>
  </p:clrMapOvr>
  <p:hf sldNum="0" hdr="0" dt="0"/>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6" name="Rectangle 5"/>
          <p:cNvSpPr/>
          <p:nvPr/>
        </p:nvSpPr>
        <p:spPr>
          <a:xfrm>
            <a:off x="0" y="1"/>
            <a:ext cx="9144000" cy="5149850"/>
          </a:xfrm>
          <a:prstGeom prst="rect">
            <a:avLst/>
          </a:prstGeom>
          <a:solidFill>
            <a:srgbClr val="0D67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sz="1800" dirty="0">
              <a:solidFill>
                <a:prstClr val="white"/>
              </a:solidFill>
            </a:endParaRPr>
          </a:p>
        </p:txBody>
      </p:sp>
      <p:sp>
        <p:nvSpPr>
          <p:cNvPr id="2" name="Title 1"/>
          <p:cNvSpPr>
            <a:spLocks noGrp="1"/>
          </p:cNvSpPr>
          <p:nvPr>
            <p:ph type="ctrTitle" hasCustomPrompt="1"/>
          </p:nvPr>
        </p:nvSpPr>
        <p:spPr>
          <a:xfrm>
            <a:off x="687390" y="2051056"/>
            <a:ext cx="7767637" cy="590550"/>
          </a:xfrm>
          <a:prstGeom prst="rect">
            <a:avLst/>
          </a:prstGeom>
        </p:spPr>
        <p:txBody>
          <a:bodyPr>
            <a:normAutofit/>
          </a:bodyPr>
          <a:lstStyle>
            <a:lvl1pPr marL="0" marR="0" indent="0" algn="l" defTabSz="457178" rtl="0" eaLnBrk="1" fontAlgn="auto" latinLnBrk="0" hangingPunct="1">
              <a:lnSpc>
                <a:spcPct val="100000"/>
              </a:lnSpc>
              <a:spcBef>
                <a:spcPct val="0"/>
              </a:spcBef>
              <a:spcAft>
                <a:spcPts val="0"/>
              </a:spcAft>
              <a:buClrTx/>
              <a:buSzTx/>
              <a:buFontTx/>
              <a:buNone/>
              <a:tabLst/>
              <a:defRPr sz="2800" spc="100">
                <a:solidFill>
                  <a:schemeClr val="bg1"/>
                </a:solidFill>
              </a:defRPr>
            </a:lvl1pPr>
          </a:lstStyle>
          <a:p>
            <a:r>
              <a:rPr lang="en-US" dirty="0" smtClean="0"/>
              <a:t>Title Slide</a:t>
            </a:r>
            <a:endParaRPr lang="en-US" dirty="0"/>
          </a:p>
        </p:txBody>
      </p:sp>
      <p:pic>
        <p:nvPicPr>
          <p:cNvPr id="10" name="Picture 9" descr="EPAM-Systems-White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989" y="1256697"/>
            <a:ext cx="1757362" cy="511420"/>
          </a:xfrm>
          <a:prstGeom prst="rect">
            <a:avLst/>
          </a:prstGeom>
        </p:spPr>
      </p:pic>
      <p:sp>
        <p:nvSpPr>
          <p:cNvPr id="3" name="Rectangle 2"/>
          <p:cNvSpPr/>
          <p:nvPr/>
        </p:nvSpPr>
        <p:spPr>
          <a:xfrm>
            <a:off x="0" y="3819173"/>
            <a:ext cx="9144000" cy="6099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en-US" sz="1350" dirty="0">
              <a:solidFill>
                <a:prstClr val="white"/>
              </a:solidFill>
            </a:endParaRPr>
          </a:p>
        </p:txBody>
      </p:sp>
    </p:spTree>
    <p:extLst>
      <p:ext uri="{BB962C8B-B14F-4D97-AF65-F5344CB8AC3E}">
        <p14:creationId xmlns:p14="http://schemas.microsoft.com/office/powerpoint/2010/main" val="3920867471"/>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ch Stuff">
    <p:spTree>
      <p:nvGrpSpPr>
        <p:cNvPr id="1" name=""/>
        <p:cNvGrpSpPr/>
        <p:nvPr/>
      </p:nvGrpSpPr>
      <p:grpSpPr>
        <a:xfrm>
          <a:off x="0" y="0"/>
          <a:ext cx="0" cy="0"/>
          <a:chOff x="0" y="0"/>
          <a:chExt cx="0" cy="0"/>
        </a:xfrm>
      </p:grpSpPr>
      <p:sp>
        <p:nvSpPr>
          <p:cNvPr id="5" name="Rectangle 4"/>
          <p:cNvSpPr/>
          <p:nvPr/>
        </p:nvSpPr>
        <p:spPr>
          <a:xfrm>
            <a:off x="0" y="0"/>
            <a:ext cx="95250" cy="5143500"/>
          </a:xfrm>
          <a:prstGeom prst="rect">
            <a:avLst/>
          </a:prstGeom>
          <a:solidFill>
            <a:srgbClr val="0068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sz="1800" dirty="0">
              <a:solidFill>
                <a:prstClr val="white"/>
              </a:solidFill>
            </a:endParaRPr>
          </a:p>
        </p:txBody>
      </p:sp>
      <p:sp>
        <p:nvSpPr>
          <p:cNvPr id="7" name="Title 6" title="test"/>
          <p:cNvSpPr txBox="1">
            <a:spLocks/>
          </p:cNvSpPr>
          <p:nvPr/>
        </p:nvSpPr>
        <p:spPr>
          <a:xfrm>
            <a:off x="451723" y="223910"/>
            <a:ext cx="6874365" cy="361288"/>
          </a:xfrm>
          <a:prstGeom prst="rect">
            <a:avLst/>
          </a:prstGeom>
        </p:spPr>
        <p:txBody>
          <a:bodyPr/>
          <a:lstStyle>
            <a:lvl1pPr algn="ctr" defTabSz="609585" rtl="0" eaLnBrk="1" latinLnBrk="0" hangingPunct="1">
              <a:spcBef>
                <a:spcPct val="0"/>
              </a:spcBef>
              <a:buNone/>
              <a:defRPr sz="2667" kern="1200" cap="all" spc="0">
                <a:solidFill>
                  <a:schemeClr val="tx1"/>
                </a:solidFill>
                <a:latin typeface="Open Sans Extrabold"/>
                <a:ea typeface="+mj-ea"/>
                <a:cs typeface="+mj-cs"/>
              </a:defRPr>
            </a:lvl1pPr>
          </a:lstStyle>
          <a:p>
            <a:pPr algn="l" defTabSz="457178">
              <a:defRPr/>
            </a:pPr>
            <a:endParaRPr lang="en-US" sz="2000" dirty="0">
              <a:solidFill>
                <a:srgbClr val="464547"/>
              </a:solidFill>
            </a:endParaRPr>
          </a:p>
        </p:txBody>
      </p:sp>
      <p:sp>
        <p:nvSpPr>
          <p:cNvPr id="12" name="Title 1"/>
          <p:cNvSpPr>
            <a:spLocks noGrp="1"/>
          </p:cNvSpPr>
          <p:nvPr>
            <p:ph type="title" hasCustomPrompt="1"/>
          </p:nvPr>
        </p:nvSpPr>
        <p:spPr>
          <a:xfrm>
            <a:off x="451723" y="244691"/>
            <a:ext cx="6874364" cy="415498"/>
          </a:xfrm>
          <a:prstGeom prst="rect">
            <a:avLst/>
          </a:prstGeom>
        </p:spPr>
        <p:txBody>
          <a:bodyPr anchor="t" anchorCtr="0">
            <a:spAutoFit/>
          </a:bodyPr>
          <a:lstStyle>
            <a:lvl1pPr algn="l">
              <a:defRPr sz="2100" b="0" i="0" kern="1200" cap="none" spc="0" baseline="0">
                <a:solidFill>
                  <a:schemeClr val="tx1"/>
                </a:solidFill>
                <a:latin typeface="Open Sans Extrabold"/>
              </a:defRPr>
            </a:lvl1pPr>
          </a:lstStyle>
          <a:p>
            <a:r>
              <a:rPr lang="en-US" dirty="0" smtClean="0"/>
              <a:t>Title</a:t>
            </a:r>
            <a:endParaRPr lang="en-US" dirty="0"/>
          </a:p>
        </p:txBody>
      </p:sp>
      <p:pic>
        <p:nvPicPr>
          <p:cNvPr id="13" name="Picture 12" descr="EPAM-Systems-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7553" y="253123"/>
            <a:ext cx="1040689" cy="302857"/>
          </a:xfrm>
          <a:prstGeom prst="rect">
            <a:avLst/>
          </a:prstGeom>
        </p:spPr>
      </p:pic>
      <p:sp>
        <p:nvSpPr>
          <p:cNvPr id="8" name="Text Placeholder 11"/>
          <p:cNvSpPr>
            <a:spLocks noGrp="1"/>
          </p:cNvSpPr>
          <p:nvPr>
            <p:ph type="body" sz="quarter" idx="21"/>
          </p:nvPr>
        </p:nvSpPr>
        <p:spPr>
          <a:xfrm>
            <a:off x="448891" y="-1"/>
            <a:ext cx="8695110" cy="223906"/>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Tree>
    <p:extLst>
      <p:ext uri="{BB962C8B-B14F-4D97-AF65-F5344CB8AC3E}">
        <p14:creationId xmlns:p14="http://schemas.microsoft.com/office/powerpoint/2010/main" val="47955993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wards Grid">
    <p:spTree>
      <p:nvGrpSpPr>
        <p:cNvPr id="1" name=""/>
        <p:cNvGrpSpPr/>
        <p:nvPr/>
      </p:nvGrpSpPr>
      <p:grpSpPr>
        <a:xfrm>
          <a:off x="0" y="0"/>
          <a:ext cx="0" cy="0"/>
          <a:chOff x="0" y="0"/>
          <a:chExt cx="0" cy="0"/>
        </a:xfrm>
      </p:grpSpPr>
      <p:cxnSp>
        <p:nvCxnSpPr>
          <p:cNvPr id="4" name="Straight Connector 3"/>
          <p:cNvCxnSpPr/>
          <p:nvPr userDrawn="1"/>
        </p:nvCxnSpPr>
        <p:spPr>
          <a:xfrm flipV="1">
            <a:off x="3048000" y="672206"/>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V="1">
            <a:off x="6096000" y="66450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0" y="278433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 name="Text Placeholder 2"/>
          <p:cNvSpPr>
            <a:spLocks noGrp="1"/>
          </p:cNvSpPr>
          <p:nvPr>
            <p:ph type="body" sz="quarter" idx="11" hasCustomPrompt="1"/>
          </p:nvPr>
        </p:nvSpPr>
        <p:spPr>
          <a:xfrm>
            <a:off x="182882" y="1487023"/>
            <a:ext cx="2661921" cy="1172882"/>
          </a:xfrm>
          <a:prstGeom prst="rect">
            <a:avLst/>
          </a:prstGeom>
        </p:spPr>
        <p:txBody>
          <a:bodyPr vert="horz"/>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9" name="Text Placeholder 2"/>
          <p:cNvSpPr>
            <a:spLocks noGrp="1"/>
          </p:cNvSpPr>
          <p:nvPr>
            <p:ph type="body" sz="quarter" idx="12" hasCustomPrompt="1"/>
          </p:nvPr>
        </p:nvSpPr>
        <p:spPr>
          <a:xfrm>
            <a:off x="3251202" y="1476450"/>
            <a:ext cx="2641601" cy="1184957"/>
          </a:xfrm>
          <a:prstGeom prst="rect">
            <a:avLst/>
          </a:prstGeom>
        </p:spPr>
        <p:txBody>
          <a:bodyPr vert="horz"/>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p:txBody>
      </p:sp>
      <p:sp>
        <p:nvSpPr>
          <p:cNvPr id="10" name="Text Placeholder 2"/>
          <p:cNvSpPr>
            <a:spLocks noGrp="1"/>
          </p:cNvSpPr>
          <p:nvPr>
            <p:ph type="body" sz="quarter" idx="13" hasCustomPrompt="1"/>
          </p:nvPr>
        </p:nvSpPr>
        <p:spPr>
          <a:xfrm>
            <a:off x="6350001" y="1476450"/>
            <a:ext cx="2600960" cy="1184957"/>
          </a:xfrm>
          <a:prstGeom prst="rect">
            <a:avLst/>
          </a:prstGeom>
        </p:spPr>
        <p:txBody>
          <a:bodyPr vert="horz"/>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1" name="Text Placeholder 2"/>
          <p:cNvSpPr>
            <a:spLocks noGrp="1"/>
          </p:cNvSpPr>
          <p:nvPr>
            <p:ph type="body" sz="quarter" idx="14" hasCustomPrompt="1"/>
          </p:nvPr>
        </p:nvSpPr>
        <p:spPr>
          <a:xfrm>
            <a:off x="182882" y="3588256"/>
            <a:ext cx="2661921" cy="1126781"/>
          </a:xfrm>
          <a:prstGeom prst="rect">
            <a:avLst/>
          </a:prstGeom>
        </p:spPr>
        <p:txBody>
          <a:bodyPr vert="horz">
            <a:normAutofit/>
          </a:bodyPr>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2" name="Text Placeholder 2"/>
          <p:cNvSpPr>
            <a:spLocks noGrp="1"/>
          </p:cNvSpPr>
          <p:nvPr>
            <p:ph type="body" sz="quarter" idx="15" hasCustomPrompt="1"/>
          </p:nvPr>
        </p:nvSpPr>
        <p:spPr>
          <a:xfrm>
            <a:off x="3251202" y="3598826"/>
            <a:ext cx="2641601" cy="1114707"/>
          </a:xfrm>
          <a:prstGeom prst="rect">
            <a:avLst/>
          </a:prstGeom>
        </p:spPr>
        <p:txBody>
          <a:bodyPr vert="horz">
            <a:normAutofit/>
          </a:bodyPr>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3" name="Text Placeholder 2"/>
          <p:cNvSpPr>
            <a:spLocks noGrp="1"/>
          </p:cNvSpPr>
          <p:nvPr>
            <p:ph type="body" sz="quarter" idx="16" hasCustomPrompt="1"/>
          </p:nvPr>
        </p:nvSpPr>
        <p:spPr>
          <a:xfrm>
            <a:off x="6339840" y="3609400"/>
            <a:ext cx="2611120" cy="1102634"/>
          </a:xfrm>
          <a:prstGeom prst="rect">
            <a:avLst/>
          </a:prstGeom>
        </p:spPr>
        <p:txBody>
          <a:bodyPr vert="horz">
            <a:normAutofit/>
          </a:bodyPr>
          <a:lstStyle>
            <a:lvl1pPr marL="0" marR="0" indent="0" algn="ctr" defTabSz="457189"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189" indent="0">
              <a:buNone/>
              <a:defRPr sz="1200"/>
            </a:lvl2pPr>
            <a:lvl3pPr marL="914378" indent="0">
              <a:buNone/>
              <a:defRPr sz="1200"/>
            </a:lvl3pPr>
            <a:lvl4pPr marL="1371566" indent="0">
              <a:buNone/>
              <a:defRPr sz="1200"/>
            </a:lvl4pPr>
            <a:lvl5pPr marL="1828754"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189"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30" name="Picture Placeholder 4"/>
          <p:cNvSpPr>
            <a:spLocks noGrp="1"/>
          </p:cNvSpPr>
          <p:nvPr>
            <p:ph type="pic" sz="quarter" idx="36" hasCustomPrompt="1"/>
          </p:nvPr>
        </p:nvSpPr>
        <p:spPr>
          <a:xfrm>
            <a:off x="631205" y="902100"/>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1" name="Picture Placeholder 4"/>
          <p:cNvSpPr>
            <a:spLocks noGrp="1"/>
          </p:cNvSpPr>
          <p:nvPr>
            <p:ph type="pic" sz="quarter" idx="37" hasCustomPrompt="1"/>
          </p:nvPr>
        </p:nvSpPr>
        <p:spPr>
          <a:xfrm>
            <a:off x="3703392" y="902101"/>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2" name="Picture Placeholder 4"/>
          <p:cNvSpPr>
            <a:spLocks noGrp="1"/>
          </p:cNvSpPr>
          <p:nvPr>
            <p:ph type="pic" sz="quarter" idx="38" hasCustomPrompt="1"/>
          </p:nvPr>
        </p:nvSpPr>
        <p:spPr>
          <a:xfrm>
            <a:off x="6727206" y="902100"/>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3" name="Picture Placeholder 4"/>
          <p:cNvSpPr>
            <a:spLocks noGrp="1"/>
          </p:cNvSpPr>
          <p:nvPr>
            <p:ph type="pic" sz="quarter" idx="39" hasCustomPrompt="1"/>
          </p:nvPr>
        </p:nvSpPr>
        <p:spPr>
          <a:xfrm>
            <a:off x="631205"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4" name="Picture Placeholder 4"/>
          <p:cNvSpPr>
            <a:spLocks noGrp="1"/>
          </p:cNvSpPr>
          <p:nvPr>
            <p:ph type="pic" sz="quarter" idx="40" hasCustomPrompt="1"/>
          </p:nvPr>
        </p:nvSpPr>
        <p:spPr>
          <a:xfrm>
            <a:off x="3703392"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5" name="Picture Placeholder 4"/>
          <p:cNvSpPr>
            <a:spLocks noGrp="1"/>
          </p:cNvSpPr>
          <p:nvPr>
            <p:ph type="pic" sz="quarter" idx="41" hasCustomPrompt="1"/>
          </p:nvPr>
        </p:nvSpPr>
        <p:spPr>
          <a:xfrm>
            <a:off x="6727206"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Tree>
    <p:extLst>
      <p:ext uri="{BB962C8B-B14F-4D97-AF65-F5344CB8AC3E}">
        <p14:creationId xmlns:p14="http://schemas.microsoft.com/office/powerpoint/2010/main" val="3636734629"/>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Tech Stuff_Case Study">
    <p:spTree>
      <p:nvGrpSpPr>
        <p:cNvPr id="1" name=""/>
        <p:cNvGrpSpPr/>
        <p:nvPr/>
      </p:nvGrpSpPr>
      <p:grpSpPr>
        <a:xfrm>
          <a:off x="0" y="0"/>
          <a:ext cx="0" cy="0"/>
          <a:chOff x="0" y="0"/>
          <a:chExt cx="0" cy="0"/>
        </a:xfrm>
      </p:grpSpPr>
      <p:sp>
        <p:nvSpPr>
          <p:cNvPr id="5" name="Rectangle 4"/>
          <p:cNvSpPr/>
          <p:nvPr/>
        </p:nvSpPr>
        <p:spPr>
          <a:xfrm>
            <a:off x="0" y="0"/>
            <a:ext cx="95250" cy="5143500"/>
          </a:xfrm>
          <a:prstGeom prst="rect">
            <a:avLst/>
          </a:prstGeom>
          <a:solidFill>
            <a:srgbClr val="0068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sz="1800" dirty="0">
              <a:solidFill>
                <a:prstClr val="white"/>
              </a:solidFill>
            </a:endParaRPr>
          </a:p>
        </p:txBody>
      </p:sp>
      <p:sp>
        <p:nvSpPr>
          <p:cNvPr id="7" name="Title 6" title="test"/>
          <p:cNvSpPr txBox="1">
            <a:spLocks/>
          </p:cNvSpPr>
          <p:nvPr/>
        </p:nvSpPr>
        <p:spPr>
          <a:xfrm>
            <a:off x="345857" y="223910"/>
            <a:ext cx="7698007" cy="361288"/>
          </a:xfrm>
          <a:prstGeom prst="rect">
            <a:avLst/>
          </a:prstGeom>
        </p:spPr>
        <p:txBody>
          <a:bodyPr/>
          <a:lstStyle>
            <a:lvl1pPr algn="ctr" defTabSz="609585" rtl="0" eaLnBrk="1" latinLnBrk="0" hangingPunct="1">
              <a:spcBef>
                <a:spcPct val="0"/>
              </a:spcBef>
              <a:buNone/>
              <a:defRPr sz="2667" kern="1200" cap="all" spc="0">
                <a:solidFill>
                  <a:schemeClr val="tx1"/>
                </a:solidFill>
                <a:latin typeface="Open Sans Extrabold"/>
                <a:ea typeface="+mj-ea"/>
                <a:cs typeface="+mj-cs"/>
              </a:defRPr>
            </a:lvl1pPr>
          </a:lstStyle>
          <a:p>
            <a:pPr algn="l" defTabSz="457178">
              <a:defRPr/>
            </a:pPr>
            <a:endParaRPr lang="en-US" sz="2000" dirty="0">
              <a:solidFill>
                <a:srgbClr val="464547"/>
              </a:solidFill>
            </a:endParaRPr>
          </a:p>
        </p:txBody>
      </p:sp>
      <p:sp>
        <p:nvSpPr>
          <p:cNvPr id="8" name="Text Placeholder 11"/>
          <p:cNvSpPr>
            <a:spLocks noGrp="1"/>
          </p:cNvSpPr>
          <p:nvPr>
            <p:ph type="body" sz="quarter" idx="21"/>
          </p:nvPr>
        </p:nvSpPr>
        <p:spPr>
          <a:xfrm>
            <a:off x="448891" y="-1"/>
            <a:ext cx="8695110" cy="223906"/>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
        <p:nvSpPr>
          <p:cNvPr id="9" name="Title 1"/>
          <p:cNvSpPr>
            <a:spLocks noGrp="1"/>
          </p:cNvSpPr>
          <p:nvPr>
            <p:ph type="title" hasCustomPrompt="1"/>
          </p:nvPr>
        </p:nvSpPr>
        <p:spPr>
          <a:xfrm>
            <a:off x="451723" y="244691"/>
            <a:ext cx="6874364" cy="415498"/>
          </a:xfrm>
          <a:prstGeom prst="rect">
            <a:avLst/>
          </a:prstGeom>
        </p:spPr>
        <p:txBody>
          <a:bodyPr anchor="t" anchorCtr="0">
            <a:spAutoFit/>
          </a:bodyPr>
          <a:lstStyle>
            <a:lvl1pPr algn="l">
              <a:defRPr sz="2100" b="0" i="0" kern="1200" cap="none" spc="0" baseline="0">
                <a:solidFill>
                  <a:schemeClr val="tx1"/>
                </a:solidFill>
                <a:latin typeface="Open Sans Extrabold"/>
              </a:defRPr>
            </a:lvl1pPr>
          </a:lstStyle>
          <a:p>
            <a:r>
              <a:rPr lang="en-US" dirty="0" smtClean="0"/>
              <a:t>Title</a:t>
            </a:r>
            <a:endParaRPr lang="en-US" dirty="0"/>
          </a:p>
        </p:txBody>
      </p:sp>
    </p:spTree>
    <p:extLst>
      <p:ext uri="{BB962C8B-B14F-4D97-AF65-F5344CB8AC3E}">
        <p14:creationId xmlns:p14="http://schemas.microsoft.com/office/powerpoint/2010/main" val="823827681"/>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91409" tIns="45705" rIns="91409" bIns="4570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91409" tIns="45705" rIns="91409" bIns="4570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lIns="91409" tIns="45705" rIns="91409" bIns="45705"/>
          <a:lstStyle/>
          <a:p>
            <a:pPr defTabSz="373949"/>
            <a:endParaRPr lang="en-US" sz="1500" dirty="0">
              <a:solidFill>
                <a:prstClr val="black"/>
              </a:solidFill>
            </a:endParaRPr>
          </a:p>
        </p:txBody>
      </p:sp>
      <p:sp>
        <p:nvSpPr>
          <p:cNvPr id="5" name="Footer Placeholder 4"/>
          <p:cNvSpPr>
            <a:spLocks noGrp="1"/>
          </p:cNvSpPr>
          <p:nvPr>
            <p:ph type="ftr" sz="quarter" idx="11"/>
          </p:nvPr>
        </p:nvSpPr>
        <p:spPr>
          <a:xfrm>
            <a:off x="3124201" y="4767264"/>
            <a:ext cx="2895600" cy="273844"/>
          </a:xfrm>
          <a:prstGeom prst="rect">
            <a:avLst/>
          </a:prstGeom>
        </p:spPr>
        <p:txBody>
          <a:bodyPr lIns="91409" tIns="45705" rIns="91409" bIns="45705"/>
          <a:lstStyle/>
          <a:p>
            <a:pPr defTabSz="373949"/>
            <a:r>
              <a:rPr lang="en-US" sz="1500" smtClean="0">
                <a:solidFill>
                  <a:prstClr val="black"/>
                </a:solidFill>
              </a:rPr>
              <a:t>Confidential</a:t>
            </a:r>
            <a:endParaRPr lang="en-US" sz="1500" dirty="0">
              <a:solidFill>
                <a:prstClr val="black"/>
              </a:solidFill>
            </a:endParaRPr>
          </a:p>
        </p:txBody>
      </p:sp>
      <p:sp>
        <p:nvSpPr>
          <p:cNvPr id="6" name="Slide Number Placeholder 5"/>
          <p:cNvSpPr>
            <a:spLocks noGrp="1"/>
          </p:cNvSpPr>
          <p:nvPr>
            <p:ph type="sldNum" sz="quarter" idx="12"/>
          </p:nvPr>
        </p:nvSpPr>
        <p:spPr>
          <a:xfrm>
            <a:off x="6553200" y="4767264"/>
            <a:ext cx="2133600" cy="273844"/>
          </a:xfrm>
          <a:prstGeom prst="rect">
            <a:avLst/>
          </a:prstGeom>
        </p:spPr>
        <p:txBody>
          <a:bodyPr lIns="91409" tIns="45705" rIns="91409" bIns="45705"/>
          <a:lstStyle/>
          <a:p>
            <a:pPr defTabSz="373949"/>
            <a:fld id="{DAC64B23-0DC6-AA43-875E-335B52C5473B}" type="slidenum">
              <a:rPr lang="en-US" sz="1500" smtClean="0">
                <a:solidFill>
                  <a:prstClr val="black"/>
                </a:solidFill>
              </a:rPr>
              <a:pPr defTabSz="373949"/>
              <a:t>‹#›</a:t>
            </a:fld>
            <a:endParaRPr lang="en-US" sz="1500" dirty="0">
              <a:solidFill>
                <a:prstClr val="black"/>
              </a:solidFill>
            </a:endParaRPr>
          </a:p>
        </p:txBody>
      </p:sp>
    </p:spTree>
    <p:extLst>
      <p:ext uri="{BB962C8B-B14F-4D97-AF65-F5344CB8AC3E}">
        <p14:creationId xmlns:p14="http://schemas.microsoft.com/office/powerpoint/2010/main" val="207820356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x">
  <p:cSld name="Introduction">
    <p:spTree>
      <p:nvGrpSpPr>
        <p:cNvPr id="1" name=""/>
        <p:cNvGrpSpPr/>
        <p:nvPr/>
      </p:nvGrpSpPr>
      <p:grpSpPr>
        <a:xfrm>
          <a:off x="0" y="0"/>
          <a:ext cx="0" cy="0"/>
          <a:chOff x="0" y="0"/>
          <a:chExt cx="0" cy="0"/>
        </a:xfrm>
      </p:grpSpPr>
      <p:sp>
        <p:nvSpPr>
          <p:cNvPr id="78" name="Shape 78"/>
          <p:cNvSpPr>
            <a:spLocks noGrp="1"/>
          </p:cNvSpPr>
          <p:nvPr>
            <p:ph type="title"/>
          </p:nvPr>
        </p:nvSpPr>
        <p:spPr>
          <a:xfrm>
            <a:off x="747255" y="277372"/>
            <a:ext cx="3748282" cy="541256"/>
          </a:xfrm>
          <a:prstGeom prst="rect">
            <a:avLst/>
          </a:prstGeom>
        </p:spPr>
        <p:txBody>
          <a:bodyPr anchor="t">
            <a:noAutofit/>
          </a:bodyPr>
          <a:lstStyle>
            <a:lvl1pPr>
              <a:defRPr sz="1582">
                <a:latin typeface="+mn-lt"/>
                <a:ea typeface="+mn-ea"/>
                <a:cs typeface="+mn-cs"/>
                <a:sym typeface="Bliss Light"/>
              </a:defRPr>
            </a:lvl1pPr>
          </a:lstStyle>
          <a:p>
            <a:pPr lvl="0">
              <a:defRPr sz="1800">
                <a:solidFill>
                  <a:srgbClr val="000000"/>
                </a:solidFill>
              </a:defRPr>
            </a:pPr>
            <a:r>
              <a:rPr sz="1582">
                <a:solidFill>
                  <a:srgbClr val="424242"/>
                </a:solidFill>
              </a:rPr>
              <a:t>Title Text</a:t>
            </a:r>
          </a:p>
        </p:txBody>
      </p:sp>
    </p:spTree>
    <p:extLst>
      <p:ext uri="{BB962C8B-B14F-4D97-AF65-F5344CB8AC3E}">
        <p14:creationId xmlns:p14="http://schemas.microsoft.com/office/powerpoint/2010/main" val="1206549903"/>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ext Placeholder 4"/>
          <p:cNvSpPr>
            <a:spLocks noGrp="1"/>
          </p:cNvSpPr>
          <p:nvPr>
            <p:ph type="body" sz="quarter" idx="15" hasCustomPrompt="1"/>
          </p:nvPr>
        </p:nvSpPr>
        <p:spPr>
          <a:xfrm>
            <a:off x="631825" y="1556683"/>
            <a:ext cx="6910388" cy="590931"/>
          </a:xfrm>
          <a:prstGeom prst="rect">
            <a:avLst/>
          </a:prstGeom>
        </p:spPr>
        <p:txBody>
          <a:bodyPr>
            <a:spAutoFit/>
          </a:bodyPr>
          <a:lstStyle>
            <a:lvl1pPr marL="0" indent="0">
              <a:lnSpc>
                <a:spcPct val="80000"/>
              </a:lnSpc>
              <a:spcBef>
                <a:spcPts val="0"/>
              </a:spcBef>
              <a:buNone/>
              <a:defRPr sz="405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10" name="Text Placeholder 7"/>
          <p:cNvSpPr>
            <a:spLocks noGrp="1"/>
          </p:cNvSpPr>
          <p:nvPr>
            <p:ph type="body" sz="quarter" idx="16" hasCustomPrompt="1"/>
          </p:nvPr>
        </p:nvSpPr>
        <p:spPr>
          <a:xfrm>
            <a:off x="660401" y="3340101"/>
            <a:ext cx="6488113" cy="300082"/>
          </a:xfrm>
          <a:prstGeom prst="rect">
            <a:avLst/>
          </a:prstGeom>
        </p:spPr>
        <p:txBody>
          <a:bodyPr>
            <a:spAutoFit/>
          </a:bodyPr>
          <a:lstStyle>
            <a:lvl1pPr marL="0" indent="0">
              <a:lnSpc>
                <a:spcPct val="100000"/>
              </a:lnSpc>
              <a:spcBef>
                <a:spcPts val="0"/>
              </a:spcBef>
              <a:buFontTx/>
              <a:buNone/>
              <a:defRPr sz="1350">
                <a:solidFill>
                  <a:schemeClr val="bg1"/>
                </a:solidFill>
                <a:latin typeface="Arial Black"/>
                <a:cs typeface="Arial Black"/>
              </a:defRPr>
            </a:lvl1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5"/>
            <a:ext cx="3649662" cy="279797"/>
          </a:xfrm>
          <a:prstGeom prst="rect">
            <a:avLst/>
          </a:prstGeom>
        </p:spPr>
        <p:txBody>
          <a:bodyPr>
            <a:normAutofit/>
          </a:bodyPr>
          <a:lstStyle>
            <a:lvl1pPr marL="0" indent="0">
              <a:buNone/>
              <a:defRPr sz="1350" baseline="0">
                <a:solidFill>
                  <a:schemeClr val="accent2"/>
                </a:solidFill>
              </a:defRPr>
            </a:lvl1pPr>
          </a:lstStyle>
          <a:p>
            <a:pPr lvl="0"/>
            <a:r>
              <a:rPr lang="en-US" dirty="0" smtClean="0"/>
              <a:t>MONTH DATE, YEAR</a:t>
            </a:r>
            <a:endParaRPr lang="en-US" dirty="0"/>
          </a:p>
        </p:txBody>
      </p:sp>
      <p:sp>
        <p:nvSpPr>
          <p:cNvPr id="12" name="Picture Placeholder 2"/>
          <p:cNvSpPr>
            <a:spLocks noGrp="1"/>
          </p:cNvSpPr>
          <p:nvPr>
            <p:ph type="pic" sz="quarter" idx="18" hasCustomPrompt="1"/>
          </p:nvPr>
        </p:nvSpPr>
        <p:spPr>
          <a:xfrm>
            <a:off x="627880" y="378621"/>
            <a:ext cx="1243502" cy="343678"/>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3" name="Picture Placeholder 2"/>
          <p:cNvSpPr>
            <a:spLocks noGrp="1"/>
          </p:cNvSpPr>
          <p:nvPr>
            <p:ph type="pic" sz="quarter" idx="19"/>
          </p:nvPr>
        </p:nvSpPr>
        <p:spPr>
          <a:xfrm>
            <a:off x="0" y="0"/>
            <a:ext cx="9144000" cy="5143500"/>
          </a:xfrm>
          <a:prstGeom prst="rect">
            <a:avLst/>
          </a:prstGeom>
        </p:spPr>
        <p:txBody>
          <a:bodyPr vert="horz" anchor="t"/>
          <a:lstStyle>
            <a:lvl1pPr marL="0" indent="0" algn="ctr">
              <a:buNone/>
              <a:defRPr baseline="0"/>
            </a:lvl1pPr>
          </a:lstStyle>
          <a:p>
            <a:endParaRPr lang="en-US" dirty="0" smtClean="0"/>
          </a:p>
          <a:p>
            <a:r>
              <a:rPr lang="en-US" dirty="0" smtClean="0"/>
              <a:t>Background Image</a:t>
            </a:r>
            <a:endParaRPr lang="en-US" dirty="0"/>
          </a:p>
        </p:txBody>
      </p:sp>
    </p:spTree>
    <p:extLst>
      <p:ext uri="{BB962C8B-B14F-4D97-AF65-F5344CB8AC3E}">
        <p14:creationId xmlns:p14="http://schemas.microsoft.com/office/powerpoint/2010/main" val="214868195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pPr defTabSz="685783"/>
            <a:fld id="{C377AB15-A27D-4343-933B-230E5951BDCD}" type="datetimeFigureOut">
              <a:rPr lang="en-US" sz="1350" smtClean="0">
                <a:solidFill>
                  <a:srgbClr val="464547"/>
                </a:solidFill>
              </a:rPr>
              <a:pPr defTabSz="685783"/>
              <a:t>12/27/2017</a:t>
            </a:fld>
            <a:endParaRPr lang="en-US" sz="1350">
              <a:solidFill>
                <a:srgbClr val="464547"/>
              </a:solidFill>
            </a:endParaRP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pPr defTabSz="685783"/>
            <a:endParaRPr lang="en-US" sz="1350">
              <a:solidFill>
                <a:srgbClr val="464547"/>
              </a:solidFill>
            </a:endParaRP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pPr defTabSz="685783"/>
            <a:fld id="{C6329F72-0F8A-E745-913D-315D613582A2}" type="slidenum">
              <a:rPr lang="en-US" sz="1350" smtClean="0">
                <a:solidFill>
                  <a:srgbClr val="464547"/>
                </a:solidFill>
              </a:rPr>
              <a:pPr defTabSz="685783"/>
              <a:t>‹#›</a:t>
            </a:fld>
            <a:endParaRPr lang="en-US" sz="1350">
              <a:solidFill>
                <a:srgbClr val="464547"/>
              </a:solidFill>
            </a:endParaRPr>
          </a:p>
        </p:txBody>
      </p:sp>
    </p:spTree>
    <p:extLst>
      <p:ext uri="{BB962C8B-B14F-4D97-AF65-F5344CB8AC3E}">
        <p14:creationId xmlns:p14="http://schemas.microsoft.com/office/powerpoint/2010/main" val="403911920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Sidebar">
    <p:spTree>
      <p:nvGrpSpPr>
        <p:cNvPr id="1" name=""/>
        <p:cNvGrpSpPr/>
        <p:nvPr/>
      </p:nvGrpSpPr>
      <p:grpSpPr>
        <a:xfrm>
          <a:off x="0" y="0"/>
          <a:ext cx="0" cy="0"/>
          <a:chOff x="0" y="0"/>
          <a:chExt cx="0" cy="0"/>
        </a:xfrm>
      </p:grpSpPr>
      <p:sp>
        <p:nvSpPr>
          <p:cNvPr id="2" name="Rectangle 1"/>
          <p:cNvSpPr/>
          <p:nvPr userDrawn="1"/>
        </p:nvSpPr>
        <p:spPr>
          <a:xfrm>
            <a:off x="5257800" y="628650"/>
            <a:ext cx="3886200" cy="4057650"/>
          </a:xfrm>
          <a:prstGeom prst="rect">
            <a:avLst/>
          </a:prstGeom>
          <a:gradFill flip="none" rotWithShape="1">
            <a:gsLst>
              <a:gs pos="0">
                <a:srgbClr val="BFDEEA"/>
              </a:gs>
              <a:gs pos="100000">
                <a:schemeClr val="bg1"/>
              </a:gs>
            </a:gsLst>
            <a:lin ang="16200000" scaled="0"/>
            <a:tileRect/>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685783">
              <a:defRPr/>
            </a:pPr>
            <a:endParaRPr lang="en-US" sz="1350">
              <a:solidFill>
                <a:prstClr val="white"/>
              </a:solidFill>
            </a:endParaRPr>
          </a:p>
        </p:txBody>
      </p:sp>
      <p:sp>
        <p:nvSpPr>
          <p:cNvPr id="4" name="Content Placeholder 3"/>
          <p:cNvSpPr>
            <a:spLocks noGrp="1"/>
          </p:cNvSpPr>
          <p:nvPr>
            <p:ph sz="half" idx="2"/>
          </p:nvPr>
        </p:nvSpPr>
        <p:spPr>
          <a:xfrm>
            <a:off x="365760" y="685801"/>
            <a:ext cx="4739640" cy="3908822"/>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10"/>
          <p:cNvSpPr>
            <a:spLocks noGrp="1"/>
          </p:cNvSpPr>
          <p:nvPr>
            <p:ph type="ftr" sz="quarter" idx="11"/>
          </p:nvPr>
        </p:nvSpPr>
        <p:spPr>
          <a:xfrm>
            <a:off x="5181600" y="4889338"/>
            <a:ext cx="3048000" cy="254163"/>
          </a:xfrm>
          <a:prstGeom prst="rect">
            <a:avLst/>
          </a:prstGeom>
        </p:spPr>
        <p:txBody>
          <a:bodyPr/>
          <a:lstStyle/>
          <a:p>
            <a:pPr defTabSz="685783"/>
            <a:r>
              <a:rPr lang="en-US" sz="1350" smtClean="0">
                <a:solidFill>
                  <a:prstClr val="black">
                    <a:lumMod val="50000"/>
                    <a:lumOff val="50000"/>
                  </a:prstClr>
                </a:solidFill>
              </a:rPr>
              <a:t>Confidential</a:t>
            </a:r>
            <a:endParaRPr lang="en-US" sz="1350" dirty="0">
              <a:solidFill>
                <a:prstClr val="black">
                  <a:lumMod val="50000"/>
                  <a:lumOff val="50000"/>
                </a:prstClr>
              </a:solidFill>
            </a:endParaRPr>
          </a:p>
        </p:txBody>
      </p:sp>
      <p:sp>
        <p:nvSpPr>
          <p:cNvPr id="12" name="Slide Number Placeholder 11"/>
          <p:cNvSpPr>
            <a:spLocks noGrp="1"/>
          </p:cNvSpPr>
          <p:nvPr>
            <p:ph type="sldNum" sz="quarter" idx="12"/>
          </p:nvPr>
        </p:nvSpPr>
        <p:spPr>
          <a:xfrm>
            <a:off x="8220477" y="4869180"/>
            <a:ext cx="482185" cy="274320"/>
          </a:xfrm>
          <a:prstGeom prst="rect">
            <a:avLst/>
          </a:prstGeom>
        </p:spPr>
        <p:txBody>
          <a:bodyPr/>
          <a:lstStyle/>
          <a:p>
            <a:pPr defTabSz="685783"/>
            <a:fld id="{F39628E0-47A7-46CE-98F3-6986F46F7576}" type="slidenum">
              <a:rPr lang="en-US" sz="1350" smtClean="0">
                <a:solidFill>
                  <a:srgbClr val="464547"/>
                </a:solidFill>
              </a:rPr>
              <a:pPr defTabSz="685783"/>
              <a:t>‹#›</a:t>
            </a:fld>
            <a:endParaRPr lang="en-US" sz="1350" dirty="0">
              <a:solidFill>
                <a:srgbClr val="464547"/>
              </a:solidFill>
            </a:endParaRPr>
          </a:p>
        </p:txBody>
      </p:sp>
      <p:sp>
        <p:nvSpPr>
          <p:cNvPr id="3" name="Title 2"/>
          <p:cNvSpPr>
            <a:spLocks noGrp="1"/>
          </p:cNvSpPr>
          <p:nvPr>
            <p:ph type="title"/>
          </p:nvPr>
        </p:nvSpPr>
        <p:spPr>
          <a:xfrm>
            <a:off x="457200" y="205981"/>
            <a:ext cx="8686800" cy="424475"/>
          </a:xfrm>
          <a:prstGeom prst="rect">
            <a:avLst/>
          </a:prstGeom>
        </p:spPr>
        <p:txBody>
          <a:bodyPr/>
          <a:lstStyle/>
          <a:p>
            <a:r>
              <a:rPr lang="en-US" smtClean="0"/>
              <a:t>Click to edit Master title style</a:t>
            </a:r>
            <a:endParaRPr lang="en-US"/>
          </a:p>
        </p:txBody>
      </p:sp>
      <p:sp>
        <p:nvSpPr>
          <p:cNvPr id="14"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
        <p:nvSpPr>
          <p:cNvPr id="6" name="Content Placeholder 5"/>
          <p:cNvSpPr>
            <a:spLocks noGrp="1"/>
          </p:cNvSpPr>
          <p:nvPr>
            <p:ph sz="quarter" idx="4"/>
          </p:nvPr>
        </p:nvSpPr>
        <p:spPr>
          <a:xfrm>
            <a:off x="5257801" y="628650"/>
            <a:ext cx="3886190" cy="4057650"/>
          </a:xfrm>
          <a:prstGeom prst="rect">
            <a:avLst/>
          </a:prstGeom>
          <a:noFill/>
          <a:ln>
            <a:noFill/>
          </a:ln>
          <a:effectLst/>
        </p:spPr>
        <p:txBody>
          <a:bodyPr lIns="274320" tIns="274320" rIns="274320" bIns="274320"/>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6375586"/>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Team Members">
    <p:spTree>
      <p:nvGrpSpPr>
        <p:cNvPr id="1" name=""/>
        <p:cNvGrpSpPr/>
        <p:nvPr/>
      </p:nvGrpSpPr>
      <p:grpSpPr>
        <a:xfrm>
          <a:off x="0" y="0"/>
          <a:ext cx="0" cy="0"/>
          <a:chOff x="0" y="0"/>
          <a:chExt cx="0" cy="0"/>
        </a:xfrm>
      </p:grpSpPr>
      <p:sp>
        <p:nvSpPr>
          <p:cNvPr id="27" name="Text Placeholder 6"/>
          <p:cNvSpPr>
            <a:spLocks noGrp="1"/>
          </p:cNvSpPr>
          <p:nvPr userDrawn="1">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4" name="Text Placeholder 2"/>
          <p:cNvSpPr>
            <a:spLocks noGrp="1"/>
          </p:cNvSpPr>
          <p:nvPr>
            <p:ph type="body" sz="quarter" idx="11" hasCustomPrompt="1"/>
          </p:nvPr>
        </p:nvSpPr>
        <p:spPr>
          <a:xfrm>
            <a:off x="2921479" y="1972361"/>
            <a:ext cx="996107"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smtClean="0"/>
              <a:t>NAME HERE</a:t>
            </a:r>
            <a:endParaRPr lang="en-US" dirty="0"/>
          </a:p>
        </p:txBody>
      </p:sp>
      <p:sp>
        <p:nvSpPr>
          <p:cNvPr id="7" name="Text Placeholder 6"/>
          <p:cNvSpPr>
            <a:spLocks noGrp="1"/>
          </p:cNvSpPr>
          <p:nvPr>
            <p:ph type="body" sz="quarter" idx="16" hasCustomPrompt="1"/>
          </p:nvPr>
        </p:nvSpPr>
        <p:spPr>
          <a:xfrm>
            <a:off x="2436813" y="2216157"/>
            <a:ext cx="1973262" cy="254572"/>
          </a:xfrm>
          <a:prstGeom prst="rect">
            <a:avLst/>
          </a:prstGeom>
        </p:spPr>
        <p:txBody>
          <a:bodyPr vert="horz"/>
          <a:lstStyle>
            <a:lvl1pPr marL="0" indent="0" algn="ctr">
              <a:buNone/>
              <a:defRPr sz="800"/>
            </a:lvl1pPr>
            <a:lvl2pPr marL="342875" indent="0">
              <a:buNone/>
              <a:defRPr sz="800"/>
            </a:lvl2pPr>
            <a:lvl3pPr marL="685749" indent="0">
              <a:buNone/>
              <a:defRPr sz="800"/>
            </a:lvl3pPr>
            <a:lvl4pPr marL="1028624" indent="0">
              <a:buNone/>
              <a:defRPr sz="800"/>
            </a:lvl4pPr>
            <a:lvl5pPr marL="1371498" indent="0">
              <a:buNone/>
              <a:defRPr sz="800"/>
            </a:lvl5pPr>
          </a:lstStyle>
          <a:p>
            <a:pPr lvl="0"/>
            <a:r>
              <a:rPr lang="en-US" dirty="0" smtClean="0"/>
              <a:t>Title Here</a:t>
            </a:r>
            <a:endParaRPr lang="en-US" dirty="0"/>
          </a:p>
        </p:txBody>
      </p:sp>
      <p:sp>
        <p:nvSpPr>
          <p:cNvPr id="12" name="Text Placeholder 11"/>
          <p:cNvSpPr>
            <a:spLocks noGrp="1"/>
          </p:cNvSpPr>
          <p:nvPr>
            <p:ph type="body" sz="quarter" idx="17" hasCustomPrompt="1"/>
          </p:nvPr>
        </p:nvSpPr>
        <p:spPr>
          <a:xfrm>
            <a:off x="2528455" y="2632076"/>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33" name="Text Placeholder 2"/>
          <p:cNvSpPr>
            <a:spLocks noGrp="1"/>
          </p:cNvSpPr>
          <p:nvPr>
            <p:ph type="body" sz="quarter" idx="19" hasCustomPrompt="1"/>
          </p:nvPr>
        </p:nvSpPr>
        <p:spPr>
          <a:xfrm>
            <a:off x="1291111" y="238189"/>
            <a:ext cx="996107"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smtClean="0"/>
              <a:t>NAME HERE</a:t>
            </a:r>
            <a:endParaRPr lang="en-US" dirty="0"/>
          </a:p>
        </p:txBody>
      </p:sp>
      <p:sp>
        <p:nvSpPr>
          <p:cNvPr id="35" name="Text Placeholder 11"/>
          <p:cNvSpPr>
            <a:spLocks noGrp="1"/>
          </p:cNvSpPr>
          <p:nvPr>
            <p:ph type="body" sz="quarter" idx="21" hasCustomPrompt="1"/>
          </p:nvPr>
        </p:nvSpPr>
        <p:spPr>
          <a:xfrm>
            <a:off x="254000" y="2632076"/>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37" name="Text Placeholder 2"/>
          <p:cNvSpPr>
            <a:spLocks noGrp="1"/>
          </p:cNvSpPr>
          <p:nvPr>
            <p:ph type="body" sz="quarter" idx="23" hasCustomPrompt="1"/>
          </p:nvPr>
        </p:nvSpPr>
        <p:spPr>
          <a:xfrm>
            <a:off x="6533278" y="238189"/>
            <a:ext cx="996107"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smtClean="0"/>
              <a:t>NAME HERE</a:t>
            </a:r>
            <a:endParaRPr lang="en-US" dirty="0"/>
          </a:p>
        </p:txBody>
      </p:sp>
      <p:sp>
        <p:nvSpPr>
          <p:cNvPr id="38" name="Text Placeholder 6"/>
          <p:cNvSpPr>
            <a:spLocks noGrp="1"/>
          </p:cNvSpPr>
          <p:nvPr>
            <p:ph type="body" sz="quarter" idx="24" hasCustomPrompt="1"/>
          </p:nvPr>
        </p:nvSpPr>
        <p:spPr>
          <a:xfrm>
            <a:off x="4734358" y="2216157"/>
            <a:ext cx="1973262" cy="254572"/>
          </a:xfrm>
          <a:prstGeom prst="rect">
            <a:avLst/>
          </a:prstGeom>
        </p:spPr>
        <p:txBody>
          <a:bodyPr vert="horz"/>
          <a:lstStyle>
            <a:lvl1pPr marL="0" indent="0" algn="ctr">
              <a:buNone/>
              <a:defRPr sz="800"/>
            </a:lvl1pPr>
            <a:lvl2pPr marL="342875" indent="0">
              <a:buNone/>
              <a:defRPr sz="800"/>
            </a:lvl2pPr>
            <a:lvl3pPr marL="685749" indent="0">
              <a:buNone/>
              <a:defRPr sz="800"/>
            </a:lvl3pPr>
            <a:lvl4pPr marL="1028624" indent="0">
              <a:buNone/>
              <a:defRPr sz="800"/>
            </a:lvl4pPr>
            <a:lvl5pPr marL="1371498" indent="0">
              <a:buNone/>
              <a:defRPr sz="800"/>
            </a:lvl5pPr>
          </a:lstStyle>
          <a:p>
            <a:pPr lvl="0"/>
            <a:r>
              <a:rPr lang="en-US" dirty="0" smtClean="0"/>
              <a:t>Title Here</a:t>
            </a:r>
            <a:endParaRPr lang="en-US" dirty="0"/>
          </a:p>
        </p:txBody>
      </p:sp>
      <p:sp>
        <p:nvSpPr>
          <p:cNvPr id="39" name="Text Placeholder 11"/>
          <p:cNvSpPr>
            <a:spLocks noGrp="1"/>
          </p:cNvSpPr>
          <p:nvPr>
            <p:ph type="body" sz="quarter" idx="25" hasCustomPrompt="1"/>
          </p:nvPr>
        </p:nvSpPr>
        <p:spPr>
          <a:xfrm>
            <a:off x="4826000" y="2632076"/>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41" name="Text Placeholder 2"/>
          <p:cNvSpPr>
            <a:spLocks noGrp="1"/>
          </p:cNvSpPr>
          <p:nvPr>
            <p:ph type="body" sz="quarter" idx="27" hasCustomPrompt="1"/>
          </p:nvPr>
        </p:nvSpPr>
        <p:spPr>
          <a:xfrm>
            <a:off x="7516569" y="1972361"/>
            <a:ext cx="996107"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smtClean="0"/>
              <a:t>NAME HERE</a:t>
            </a:r>
            <a:endParaRPr lang="en-US" dirty="0"/>
          </a:p>
        </p:txBody>
      </p:sp>
      <p:sp>
        <p:nvSpPr>
          <p:cNvPr id="42" name="Text Placeholder 6"/>
          <p:cNvSpPr>
            <a:spLocks noGrp="1"/>
          </p:cNvSpPr>
          <p:nvPr>
            <p:ph type="body" sz="quarter" idx="28" hasCustomPrompt="1"/>
          </p:nvPr>
        </p:nvSpPr>
        <p:spPr>
          <a:xfrm>
            <a:off x="7031903" y="2216157"/>
            <a:ext cx="1973262" cy="254572"/>
          </a:xfrm>
          <a:prstGeom prst="rect">
            <a:avLst/>
          </a:prstGeom>
        </p:spPr>
        <p:txBody>
          <a:bodyPr vert="horz"/>
          <a:lstStyle>
            <a:lvl1pPr marL="0" indent="0" algn="ctr">
              <a:buNone/>
              <a:defRPr sz="800"/>
            </a:lvl1pPr>
            <a:lvl2pPr marL="342875" indent="0">
              <a:buNone/>
              <a:defRPr sz="800"/>
            </a:lvl2pPr>
            <a:lvl3pPr marL="685749" indent="0">
              <a:buNone/>
              <a:defRPr sz="800"/>
            </a:lvl3pPr>
            <a:lvl4pPr marL="1028624" indent="0">
              <a:buNone/>
              <a:defRPr sz="800"/>
            </a:lvl4pPr>
            <a:lvl5pPr marL="1371498" indent="0">
              <a:buNone/>
              <a:defRPr sz="800"/>
            </a:lvl5pPr>
          </a:lstStyle>
          <a:p>
            <a:pPr lvl="0"/>
            <a:r>
              <a:rPr lang="en-US" dirty="0" smtClean="0"/>
              <a:t>Title Here</a:t>
            </a:r>
            <a:endParaRPr lang="en-US" dirty="0"/>
          </a:p>
        </p:txBody>
      </p:sp>
      <p:sp>
        <p:nvSpPr>
          <p:cNvPr id="43" name="Text Placeholder 11"/>
          <p:cNvSpPr>
            <a:spLocks noGrp="1"/>
          </p:cNvSpPr>
          <p:nvPr>
            <p:ph type="body" sz="quarter" idx="29" hasCustomPrompt="1"/>
          </p:nvPr>
        </p:nvSpPr>
        <p:spPr>
          <a:xfrm>
            <a:off x="7123545" y="2632076"/>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45" name="Picture Placeholder 3"/>
          <p:cNvSpPr>
            <a:spLocks noGrp="1"/>
          </p:cNvSpPr>
          <p:nvPr>
            <p:ph type="pic" sz="quarter" idx="31" hasCustomPrompt="1"/>
          </p:nvPr>
        </p:nvSpPr>
        <p:spPr>
          <a:xfrm>
            <a:off x="5264440" y="900545"/>
            <a:ext cx="912380" cy="923637"/>
          </a:xfrm>
          <a:prstGeom prst="rect">
            <a:avLst/>
          </a:prstGeom>
        </p:spPr>
        <p:txBody>
          <a:bodyPr vert="horz" anchor="ctr"/>
          <a:lstStyle>
            <a:lvl1pPr marL="0" marR="0" indent="0" algn="ctr" defTabSz="342875"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6" name="Picture Placeholder 3"/>
          <p:cNvSpPr>
            <a:spLocks noGrp="1"/>
          </p:cNvSpPr>
          <p:nvPr>
            <p:ph type="pic" sz="quarter" idx="32" hasCustomPrompt="1"/>
          </p:nvPr>
        </p:nvSpPr>
        <p:spPr>
          <a:xfrm>
            <a:off x="7527349" y="900545"/>
            <a:ext cx="912380" cy="923637"/>
          </a:xfrm>
          <a:prstGeom prst="rect">
            <a:avLst/>
          </a:prstGeom>
        </p:spPr>
        <p:txBody>
          <a:bodyPr vert="horz" anchor="ctr"/>
          <a:lstStyle>
            <a:lvl1pPr marL="0" marR="0" indent="0" algn="ctr" defTabSz="342875"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cxnSp>
        <p:nvCxnSpPr>
          <p:cNvPr id="10" name="Straight Connector 9"/>
          <p:cNvCxnSpPr>
            <a:endCxn id="27" idx="0"/>
          </p:cNvCxnSpPr>
          <p:nvPr userDrawn="1"/>
        </p:nvCxnSpPr>
        <p:spPr>
          <a:xfrm flipV="1">
            <a:off x="4570361" y="0"/>
            <a:ext cx="1641" cy="485167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3604586"/>
      </p:ext>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3-Grid">
    <p:spTree>
      <p:nvGrpSpPr>
        <p:cNvPr id="1" name=""/>
        <p:cNvGrpSpPr/>
        <p:nvPr/>
      </p:nvGrpSpPr>
      <p:grpSpPr>
        <a:xfrm>
          <a:off x="0" y="0"/>
          <a:ext cx="0" cy="0"/>
          <a:chOff x="0" y="0"/>
          <a:chExt cx="0" cy="0"/>
        </a:xfrm>
      </p:grpSpPr>
      <p:grpSp>
        <p:nvGrpSpPr>
          <p:cNvPr id="8" name="Group 7"/>
          <p:cNvGrpSpPr/>
          <p:nvPr userDrawn="1"/>
        </p:nvGrpSpPr>
        <p:grpSpPr>
          <a:xfrm>
            <a:off x="3043313" y="696244"/>
            <a:ext cx="3059545" cy="4152848"/>
            <a:chOff x="3043311" y="707788"/>
            <a:chExt cx="3059545" cy="4162806"/>
          </a:xfrm>
        </p:grpSpPr>
        <p:cxnSp>
          <p:nvCxnSpPr>
            <p:cNvPr id="3" name="Straight Connector 2"/>
            <p:cNvCxnSpPr/>
            <p:nvPr userDrawn="1"/>
          </p:nvCxnSpPr>
          <p:spPr>
            <a:xfrm flipV="1">
              <a:off x="3043311" y="707788"/>
              <a:ext cx="0" cy="416280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6102856" y="707788"/>
              <a:ext cx="0" cy="416280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483769"/>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5"/>
            <a:ext cx="6910388" cy="574003"/>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2" y="3340102"/>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6"/>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8"/>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11337782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4894650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List_ 1 Column">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2" name="Text Placeholder 31"/>
          <p:cNvSpPr>
            <a:spLocks noGrp="1"/>
          </p:cNvSpPr>
          <p:nvPr>
            <p:ph type="body" sz="quarter" idx="11" hasCustomPrompt="1"/>
          </p:nvPr>
        </p:nvSpPr>
        <p:spPr>
          <a:xfrm>
            <a:off x="994640" y="922196"/>
            <a:ext cx="7630779"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3" name="Text Placeholder 31"/>
          <p:cNvSpPr>
            <a:spLocks noGrp="1"/>
          </p:cNvSpPr>
          <p:nvPr>
            <p:ph type="body" sz="quarter" idx="12" hasCustomPrompt="1"/>
          </p:nvPr>
        </p:nvSpPr>
        <p:spPr>
          <a:xfrm>
            <a:off x="994640" y="1711877"/>
            <a:ext cx="7630779"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5" name="Text Placeholder 31"/>
          <p:cNvSpPr>
            <a:spLocks noGrp="1"/>
          </p:cNvSpPr>
          <p:nvPr>
            <p:ph type="body" sz="quarter" idx="13" hasCustomPrompt="1"/>
          </p:nvPr>
        </p:nvSpPr>
        <p:spPr>
          <a:xfrm>
            <a:off x="994640" y="2501557"/>
            <a:ext cx="7630779"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6" name="Text Placeholder 31"/>
          <p:cNvSpPr>
            <a:spLocks noGrp="1"/>
          </p:cNvSpPr>
          <p:nvPr>
            <p:ph type="body" sz="quarter" idx="14" hasCustomPrompt="1"/>
          </p:nvPr>
        </p:nvSpPr>
        <p:spPr>
          <a:xfrm>
            <a:off x="994640" y="3291237"/>
            <a:ext cx="7630779"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7" name="Text Placeholder 31"/>
          <p:cNvSpPr>
            <a:spLocks noGrp="1"/>
          </p:cNvSpPr>
          <p:nvPr>
            <p:ph type="body" sz="quarter" idx="15" hasCustomPrompt="1"/>
          </p:nvPr>
        </p:nvSpPr>
        <p:spPr>
          <a:xfrm>
            <a:off x="1005224" y="4080916"/>
            <a:ext cx="7630779"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 name="Text Placeholder 3"/>
          <p:cNvSpPr>
            <a:spLocks noGrp="1"/>
          </p:cNvSpPr>
          <p:nvPr>
            <p:ph type="body" sz="quarter" idx="16" hasCustomPrompt="1"/>
          </p:nvPr>
        </p:nvSpPr>
        <p:spPr>
          <a:xfrm>
            <a:off x="303483" y="84613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29" name="Text Placeholder 3"/>
          <p:cNvSpPr>
            <a:spLocks noGrp="1"/>
          </p:cNvSpPr>
          <p:nvPr>
            <p:ph type="body" sz="quarter" idx="18" hasCustomPrompt="1"/>
          </p:nvPr>
        </p:nvSpPr>
        <p:spPr>
          <a:xfrm>
            <a:off x="303483" y="1631950"/>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0" name="Text Placeholder 3"/>
          <p:cNvSpPr>
            <a:spLocks noGrp="1"/>
          </p:cNvSpPr>
          <p:nvPr>
            <p:ph type="body" sz="quarter" idx="19" hasCustomPrompt="1"/>
          </p:nvPr>
        </p:nvSpPr>
        <p:spPr>
          <a:xfrm>
            <a:off x="303483" y="2417763"/>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1" name="Text Placeholder 3"/>
          <p:cNvSpPr>
            <a:spLocks noGrp="1"/>
          </p:cNvSpPr>
          <p:nvPr>
            <p:ph type="body" sz="quarter" idx="20" hasCustomPrompt="1"/>
          </p:nvPr>
        </p:nvSpPr>
        <p:spPr>
          <a:xfrm>
            <a:off x="303483" y="320357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4" name="Text Placeholder 3"/>
          <p:cNvSpPr>
            <a:spLocks noGrp="1"/>
          </p:cNvSpPr>
          <p:nvPr>
            <p:ph type="body" sz="quarter" idx="21" hasCustomPrompt="1"/>
          </p:nvPr>
        </p:nvSpPr>
        <p:spPr>
          <a:xfrm>
            <a:off x="303483" y="398938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Tree>
    <p:extLst>
      <p:ext uri="{BB962C8B-B14F-4D97-AF65-F5344CB8AC3E}">
        <p14:creationId xmlns:p14="http://schemas.microsoft.com/office/powerpoint/2010/main" val="2795893452"/>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nd Content (Light)">
    <p:spTree>
      <p:nvGrpSpPr>
        <p:cNvPr id="1" name=""/>
        <p:cNvGrpSpPr/>
        <p:nvPr/>
      </p:nvGrpSpPr>
      <p:grpSpPr>
        <a:xfrm>
          <a:off x="0" y="0"/>
          <a:ext cx="0" cy="0"/>
          <a:chOff x="0" y="0"/>
          <a:chExt cx="0" cy="0"/>
        </a:xfrm>
      </p:grpSpPr>
      <p:sp>
        <p:nvSpPr>
          <p:cNvPr id="16"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
        <p:nvSpPr>
          <p:cNvPr id="22" name="Content Placeholder 10"/>
          <p:cNvSpPr>
            <a:spLocks noGrp="1"/>
          </p:cNvSpPr>
          <p:nvPr>
            <p:ph sz="quarter" idx="14"/>
          </p:nvPr>
        </p:nvSpPr>
        <p:spPr>
          <a:xfrm>
            <a:off x="365760" y="685800"/>
            <a:ext cx="8412480" cy="3886200"/>
          </a:xfrm>
          <a:prstGeom prst="rect">
            <a:avLst/>
          </a:prstGeom>
        </p:spPr>
        <p:txBody>
          <a:bodyPr/>
          <a:lstStyle>
            <a:lvl1pPr>
              <a:lnSpc>
                <a:spcPct val="100000"/>
              </a:lnSpc>
              <a:spcAft>
                <a:spcPts val="450"/>
              </a:spcAft>
              <a:defRPr/>
            </a:lvl1pPr>
            <a:lvl2pPr>
              <a:lnSpc>
                <a:spcPct val="100000"/>
              </a:lnSpc>
              <a:spcAft>
                <a:spcPts val="450"/>
              </a:spcAft>
              <a:defRPr/>
            </a:lvl2pPr>
            <a:lvl3pPr>
              <a:lnSpc>
                <a:spcPct val="100000"/>
              </a:lnSpc>
              <a:spcAft>
                <a:spcPts val="450"/>
              </a:spcAft>
              <a:defRPr/>
            </a:lvl3pPr>
            <a:lvl4pPr>
              <a:lnSpc>
                <a:spcPct val="100000"/>
              </a:lnSpc>
              <a:spcAft>
                <a:spcPts val="450"/>
              </a:spcAft>
              <a:defRPr/>
            </a:lvl4pPr>
            <a:lvl5pPr>
              <a:lnSpc>
                <a:spcPct val="100000"/>
              </a:lnSpc>
              <a:spcAft>
                <a:spcPts val="45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457200" y="205981"/>
            <a:ext cx="8686800" cy="424475"/>
          </a:xfrm>
          <a:prstGeom prst="rect">
            <a:avLst/>
          </a:prstGeom>
        </p:spPr>
        <p:txBody>
          <a:bodyPr/>
          <a:lstStyle/>
          <a:p>
            <a:r>
              <a:rPr lang="en-US" smtClean="0"/>
              <a:t>Click to edit Master title style</a:t>
            </a:r>
            <a:endParaRPr lang="en-US"/>
          </a:p>
        </p:txBody>
      </p:sp>
      <p:sp>
        <p:nvSpPr>
          <p:cNvPr id="3" name="Footer Placeholder 2"/>
          <p:cNvSpPr>
            <a:spLocks noGrp="1"/>
          </p:cNvSpPr>
          <p:nvPr>
            <p:ph type="ftr" sz="quarter" idx="16"/>
          </p:nvPr>
        </p:nvSpPr>
        <p:spPr>
          <a:xfrm>
            <a:off x="5181600" y="4889338"/>
            <a:ext cx="3048000" cy="254163"/>
          </a:xfrm>
          <a:prstGeom prst="rect">
            <a:avLst/>
          </a:prstGeom>
        </p:spPr>
        <p:txBody>
          <a:bodyPr/>
          <a:lstStyle/>
          <a:p>
            <a:pPr defTabSz="685783"/>
            <a:r>
              <a:rPr lang="en-US" sz="1350" smtClean="0">
                <a:solidFill>
                  <a:prstClr val="black">
                    <a:lumMod val="50000"/>
                    <a:lumOff val="50000"/>
                  </a:prstClr>
                </a:solidFill>
              </a:rPr>
              <a:t>Confidential</a:t>
            </a:r>
            <a:endParaRPr lang="en-US" sz="1350" dirty="0">
              <a:solidFill>
                <a:prstClr val="black">
                  <a:lumMod val="50000"/>
                  <a:lumOff val="50000"/>
                </a:prstClr>
              </a:solidFill>
            </a:endParaRPr>
          </a:p>
        </p:txBody>
      </p:sp>
      <p:sp>
        <p:nvSpPr>
          <p:cNvPr id="4" name="Slide Number Placeholder 3"/>
          <p:cNvSpPr>
            <a:spLocks noGrp="1"/>
          </p:cNvSpPr>
          <p:nvPr>
            <p:ph type="sldNum" sz="quarter" idx="17"/>
          </p:nvPr>
        </p:nvSpPr>
        <p:spPr>
          <a:xfrm>
            <a:off x="8220477" y="4869180"/>
            <a:ext cx="482185" cy="274320"/>
          </a:xfrm>
          <a:prstGeom prst="rect">
            <a:avLst/>
          </a:prstGeom>
        </p:spPr>
        <p:txBody>
          <a:bodyPr/>
          <a:lstStyle/>
          <a:p>
            <a:pPr defTabSz="685783"/>
            <a:fld id="{F39628E0-47A7-46CE-98F3-6986F46F7576}" type="slidenum">
              <a:rPr lang="en-US" sz="1350" smtClean="0">
                <a:solidFill>
                  <a:srgbClr val="464547"/>
                </a:solidFill>
              </a:rPr>
              <a:pPr defTabSz="685783"/>
              <a:t>‹#›</a:t>
            </a:fld>
            <a:endParaRPr lang="en-US" sz="1350" dirty="0">
              <a:solidFill>
                <a:srgbClr val="464547"/>
              </a:solidFill>
            </a:endParaRPr>
          </a:p>
        </p:txBody>
      </p:sp>
    </p:spTree>
    <p:extLst>
      <p:ext uri="{BB962C8B-B14F-4D97-AF65-F5344CB8AC3E}">
        <p14:creationId xmlns:p14="http://schemas.microsoft.com/office/powerpoint/2010/main" val="2141563723"/>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Title and Content 2 Line (Light)">
    <p:spTree>
      <p:nvGrpSpPr>
        <p:cNvPr id="1" name=""/>
        <p:cNvGrpSpPr/>
        <p:nvPr/>
      </p:nvGrpSpPr>
      <p:grpSpPr>
        <a:xfrm>
          <a:off x="0" y="0"/>
          <a:ext cx="0" cy="0"/>
          <a:chOff x="0" y="0"/>
          <a:chExt cx="0" cy="0"/>
        </a:xfrm>
      </p:grpSpPr>
      <p:sp>
        <p:nvSpPr>
          <p:cNvPr id="16"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
        <p:nvSpPr>
          <p:cNvPr id="22" name="Content Placeholder 10"/>
          <p:cNvSpPr>
            <a:spLocks noGrp="1"/>
          </p:cNvSpPr>
          <p:nvPr>
            <p:ph sz="quarter" idx="14"/>
          </p:nvPr>
        </p:nvSpPr>
        <p:spPr>
          <a:xfrm>
            <a:off x="365760" y="914400"/>
            <a:ext cx="8412480" cy="3657600"/>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457200" y="205979"/>
            <a:ext cx="8686800" cy="693780"/>
          </a:xfrm>
          <a:prstGeom prst="rect">
            <a:avLst/>
          </a:prstGeom>
        </p:spPr>
        <p:txBody>
          <a:bodyPr/>
          <a:lstStyle>
            <a:lvl1pPr>
              <a:defRPr baseline="0"/>
            </a:lvl1pPr>
          </a:lstStyle>
          <a:p>
            <a:r>
              <a:rPr lang="en-US" dirty="0" smtClean="0"/>
              <a:t>Click to edit Master title style</a:t>
            </a:r>
            <a:br>
              <a:rPr lang="en-US" dirty="0" smtClean="0"/>
            </a:br>
            <a:r>
              <a:rPr lang="en-US" dirty="0" smtClean="0"/>
              <a:t>line 2</a:t>
            </a:r>
            <a:endParaRPr lang="en-US" dirty="0"/>
          </a:p>
        </p:txBody>
      </p:sp>
      <p:sp>
        <p:nvSpPr>
          <p:cNvPr id="3" name="Footer Placeholder 2"/>
          <p:cNvSpPr>
            <a:spLocks noGrp="1"/>
          </p:cNvSpPr>
          <p:nvPr>
            <p:ph type="ftr" sz="quarter" idx="16"/>
          </p:nvPr>
        </p:nvSpPr>
        <p:spPr>
          <a:xfrm>
            <a:off x="5181600" y="4889338"/>
            <a:ext cx="3048000" cy="254163"/>
          </a:xfrm>
          <a:prstGeom prst="rect">
            <a:avLst/>
          </a:prstGeom>
        </p:spPr>
        <p:txBody>
          <a:bodyPr/>
          <a:lstStyle/>
          <a:p>
            <a:pPr defTabSz="685783"/>
            <a:r>
              <a:rPr lang="en-US" sz="1350" smtClean="0">
                <a:solidFill>
                  <a:srgbClr val="464547"/>
                </a:solidFill>
              </a:rPr>
              <a:t>Confidential</a:t>
            </a:r>
            <a:endParaRPr lang="en-US" sz="1350" dirty="0">
              <a:solidFill>
                <a:srgbClr val="464547"/>
              </a:solidFill>
            </a:endParaRPr>
          </a:p>
        </p:txBody>
      </p:sp>
      <p:sp>
        <p:nvSpPr>
          <p:cNvPr id="4" name="Slide Number Placeholder 3"/>
          <p:cNvSpPr>
            <a:spLocks noGrp="1"/>
          </p:cNvSpPr>
          <p:nvPr>
            <p:ph type="sldNum" sz="quarter" idx="17"/>
          </p:nvPr>
        </p:nvSpPr>
        <p:spPr>
          <a:xfrm>
            <a:off x="8220477" y="4869180"/>
            <a:ext cx="482185" cy="274320"/>
          </a:xfrm>
          <a:prstGeom prst="rect">
            <a:avLst/>
          </a:prstGeom>
        </p:spPr>
        <p:txBody>
          <a:bodyPr/>
          <a:lstStyle/>
          <a:p>
            <a:pPr defTabSz="685783"/>
            <a:fld id="{F39628E0-47A7-46CE-98F3-6986F46F7576}" type="slidenum">
              <a:rPr lang="en-US" sz="1350" smtClean="0">
                <a:solidFill>
                  <a:srgbClr val="464547"/>
                </a:solidFill>
              </a:rPr>
              <a:pPr defTabSz="685783"/>
              <a:t>‹#›</a:t>
            </a:fld>
            <a:endParaRPr lang="en-US" sz="1350" dirty="0">
              <a:solidFill>
                <a:srgbClr val="464547"/>
              </a:solidFill>
            </a:endParaRPr>
          </a:p>
        </p:txBody>
      </p:sp>
    </p:spTree>
    <p:extLst>
      <p:ext uri="{BB962C8B-B14F-4D97-AF65-F5344CB8AC3E}">
        <p14:creationId xmlns:p14="http://schemas.microsoft.com/office/powerpoint/2010/main" val="2422640774"/>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2" y="1417372"/>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5"/>
            <a:ext cx="2625014"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5"/>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2" y="504826"/>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22679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4"/>
            <a:ext cx="6910388" cy="574003"/>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1" y="3340102"/>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5"/>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167422602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75326514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078992"/>
            <a:ext cx="8339328" cy="338328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44923244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4568266" y="704273"/>
            <a:ext cx="4575735" cy="4156364"/>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360364" y="1079898"/>
            <a:ext cx="3810584" cy="3383280"/>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62568327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147325"/>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buClr>
              <a:buSzTx/>
              <a:buFont typeface="Arial"/>
              <a:buChar char="•"/>
              <a:tabLst/>
              <a:defRPr sz="14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299" marR="0" lvl="0" indent="-130299" algn="l" defTabSz="342892"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9" name="Text Placeholder 2"/>
          <p:cNvSpPr>
            <a:spLocks noGrp="1"/>
          </p:cNvSpPr>
          <p:nvPr>
            <p:ph type="body" sz="quarter" idx="12" hasCustomPrompt="1"/>
          </p:nvPr>
        </p:nvSpPr>
        <p:spPr>
          <a:xfrm>
            <a:off x="418148" y="987552"/>
            <a:ext cx="1489831" cy="264688"/>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83315619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4 Steps">
    <p:spTree>
      <p:nvGrpSpPr>
        <p:cNvPr id="1" name=""/>
        <p:cNvGrpSpPr/>
        <p:nvPr/>
      </p:nvGrpSpPr>
      <p:grpSpPr>
        <a:xfrm>
          <a:off x="0" y="0"/>
          <a:ext cx="0" cy="0"/>
          <a:chOff x="0" y="0"/>
          <a:chExt cx="0" cy="0"/>
        </a:xfrm>
      </p:grpSpPr>
      <p:sp>
        <p:nvSpPr>
          <p:cNvPr id="15" name="Rectangle 14"/>
          <p:cNvSpPr/>
          <p:nvPr/>
        </p:nvSpPr>
        <p:spPr>
          <a:xfrm>
            <a:off x="-1" y="704274"/>
            <a:ext cx="9144000" cy="28346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800"/>
            <a:endParaRPr lang="en-US" sz="1800" dirty="0">
              <a:solidFill>
                <a:srgbClr val="2FC2D9"/>
              </a:solidFill>
            </a:endParaRPr>
          </a:p>
        </p:txBody>
      </p:sp>
      <p:sp>
        <p:nvSpPr>
          <p:cNvPr id="5" name="Oval 4"/>
          <p:cNvSpPr/>
          <p:nvPr/>
        </p:nvSpPr>
        <p:spPr>
          <a:xfrm>
            <a:off x="950591" y="844039"/>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685800"/>
            <a:r>
              <a:rPr lang="en-US" sz="1500" dirty="0">
                <a:solidFill>
                  <a:prstClr val="white"/>
                </a:solidFill>
                <a:latin typeface="Arial Black"/>
                <a:cs typeface="Arial Black"/>
              </a:rPr>
              <a:t>1</a:t>
            </a:r>
          </a:p>
        </p:txBody>
      </p:sp>
      <p:cxnSp>
        <p:nvCxnSpPr>
          <p:cNvPr id="9" name="Straight Connector 8"/>
          <p:cNvCxnSpPr/>
          <p:nvPr/>
        </p:nvCxnSpPr>
        <p:spPr>
          <a:xfrm flipV="1">
            <a:off x="2284359" y="699518"/>
            <a:ext cx="0" cy="415215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570360" y="708319"/>
            <a:ext cx="1" cy="4143353"/>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6854718" y="699517"/>
            <a:ext cx="1" cy="41521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33308" y="844039"/>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685800"/>
            <a:r>
              <a:rPr lang="hu-HU" sz="1500" dirty="0">
                <a:solidFill>
                  <a:prstClr val="white"/>
                </a:solidFill>
                <a:latin typeface="Arial Black"/>
                <a:cs typeface="Arial Black"/>
              </a:rPr>
              <a:t>2</a:t>
            </a:r>
            <a:endParaRPr lang="en-US" sz="1500" dirty="0">
              <a:solidFill>
                <a:prstClr val="white"/>
              </a:solidFill>
              <a:latin typeface="Arial Black"/>
              <a:cs typeface="Arial Black"/>
            </a:endParaRPr>
          </a:p>
        </p:txBody>
      </p:sp>
      <p:sp>
        <p:nvSpPr>
          <p:cNvPr id="18" name="Oval 17"/>
          <p:cNvSpPr/>
          <p:nvPr/>
        </p:nvSpPr>
        <p:spPr>
          <a:xfrm>
            <a:off x="5527517" y="844039"/>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685800"/>
            <a:r>
              <a:rPr lang="hu-HU" sz="1500" dirty="0">
                <a:solidFill>
                  <a:prstClr val="white"/>
                </a:solidFill>
                <a:latin typeface="Arial Black"/>
                <a:cs typeface="Arial Black"/>
              </a:rPr>
              <a:t>3</a:t>
            </a:r>
            <a:endParaRPr lang="en-US" sz="1500" dirty="0">
              <a:solidFill>
                <a:prstClr val="white"/>
              </a:solidFill>
              <a:latin typeface="Arial Black"/>
              <a:cs typeface="Arial Black"/>
            </a:endParaRPr>
          </a:p>
        </p:txBody>
      </p:sp>
      <p:sp>
        <p:nvSpPr>
          <p:cNvPr id="23" name="Oval 22"/>
          <p:cNvSpPr/>
          <p:nvPr/>
        </p:nvSpPr>
        <p:spPr>
          <a:xfrm>
            <a:off x="7802024" y="844039"/>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685800"/>
            <a:r>
              <a:rPr lang="hu-HU" sz="1500" dirty="0">
                <a:solidFill>
                  <a:prstClr val="white"/>
                </a:solidFill>
                <a:latin typeface="Arial Black"/>
                <a:cs typeface="Arial Black"/>
              </a:rPr>
              <a:t>4</a:t>
            </a:r>
            <a:endParaRPr lang="en-US" sz="1500" dirty="0">
              <a:solidFill>
                <a:prstClr val="white"/>
              </a:solidFill>
              <a:latin typeface="Arial Black"/>
              <a:cs typeface="Arial Black"/>
            </a:endParaRPr>
          </a:p>
        </p:txBody>
      </p:sp>
      <p:sp>
        <p:nvSpPr>
          <p:cNvPr id="2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9" name="Text Placeholder 28"/>
          <p:cNvSpPr>
            <a:spLocks noGrp="1"/>
          </p:cNvSpPr>
          <p:nvPr>
            <p:ph type="body" sz="quarter" idx="11" hasCustomPrompt="1"/>
          </p:nvPr>
        </p:nvSpPr>
        <p:spPr>
          <a:xfrm>
            <a:off x="242888" y="1373188"/>
            <a:ext cx="1800225" cy="2921000"/>
          </a:xfrm>
          <a:prstGeom prst="rect">
            <a:avLst/>
          </a:prstGeom>
        </p:spPr>
        <p:txBody>
          <a:bodyPr vert="horz"/>
          <a:lstStyle>
            <a:lvl1pPr marL="96441" indent="-96441" algn="ctr">
              <a:lnSpc>
                <a:spcPts val="1013"/>
              </a:lnSpc>
              <a:spcBef>
                <a:spcPts val="0"/>
              </a:spcBef>
              <a:spcAft>
                <a:spcPts val="731"/>
              </a:spcAft>
              <a:buClr>
                <a:srgbClr val="2FC2D9"/>
              </a:buClr>
              <a:buFont typeface="Arial"/>
              <a:buChar char="•"/>
              <a:defRPr sz="1200"/>
            </a:lvl1pPr>
          </a:lstStyle>
          <a:p>
            <a:pPr algn="ctr">
              <a:lnSpc>
                <a:spcPts val="1350"/>
              </a:lnSpc>
            </a:pPr>
            <a:r>
              <a:rPr lang="en-US" sz="1200" cap="all" dirty="0" err="1" smtClean="0">
                <a:solidFill>
                  <a:srgbClr val="444444"/>
                </a:solidFill>
                <a:latin typeface="Arial Black"/>
                <a:cs typeface="Arial Black"/>
              </a:rPr>
              <a:t>Lorem</a:t>
            </a:r>
            <a:r>
              <a:rPr lang="en-US" sz="1200" cap="all" dirty="0" smtClean="0">
                <a:solidFill>
                  <a:srgbClr val="444444"/>
                </a:solidFill>
                <a:latin typeface="Arial Black"/>
                <a:cs typeface="Arial Black"/>
              </a:rPr>
              <a:t> </a:t>
            </a:r>
            <a:br>
              <a:rPr lang="en-US" sz="1200" cap="all" dirty="0" smtClean="0">
                <a:solidFill>
                  <a:srgbClr val="444444"/>
                </a:solidFill>
                <a:latin typeface="Arial Black"/>
                <a:cs typeface="Arial Black"/>
              </a:rPr>
            </a:br>
            <a:r>
              <a:rPr lang="en-US" sz="1200" cap="all" dirty="0" err="1" smtClean="0">
                <a:solidFill>
                  <a:srgbClr val="444444"/>
                </a:solidFill>
                <a:latin typeface="Arial Black"/>
                <a:cs typeface="Arial Black"/>
              </a:rPr>
              <a:t>ipsum</a:t>
            </a:r>
            <a:r>
              <a:rPr lang="en-US" sz="1200" cap="all" dirty="0" smtClean="0">
                <a:solidFill>
                  <a:srgbClr val="444444"/>
                </a:solidFill>
                <a:latin typeface="Arial Black"/>
                <a:cs typeface="Arial Black"/>
              </a:rPr>
              <a:t> dolor </a:t>
            </a:r>
            <a:br>
              <a:rPr lang="en-US" sz="1200" cap="all" dirty="0" smtClean="0">
                <a:solidFill>
                  <a:srgbClr val="444444"/>
                </a:solidFill>
                <a:latin typeface="Arial Black"/>
                <a:cs typeface="Arial Black"/>
              </a:rPr>
            </a:br>
            <a:r>
              <a:rPr lang="en-US" sz="1200" cap="all" dirty="0" smtClean="0">
                <a:solidFill>
                  <a:srgbClr val="444444"/>
                </a:solidFill>
                <a:latin typeface="Arial Black"/>
                <a:cs typeface="Arial Black"/>
              </a:rPr>
              <a:t>sit </a:t>
            </a:r>
            <a:r>
              <a:rPr lang="en-US" sz="1200" cap="all" dirty="0" err="1" smtClean="0">
                <a:solidFill>
                  <a:srgbClr val="444444"/>
                </a:solidFill>
                <a:latin typeface="Arial Black"/>
                <a:cs typeface="Arial Black"/>
              </a:rPr>
              <a:t>amet</a:t>
            </a:r>
            <a:endParaRPr lang="en-US" sz="12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Sed</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diam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nonummy</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nibh</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tincidunt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ut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laoreet</a:t>
            </a:r>
            <a:r>
              <a:rPr lang="en-US" sz="1100" dirty="0" smtClean="0">
                <a:solidFill>
                  <a:srgbClr val="444444"/>
                </a:solidFill>
                <a:latin typeface="Trebuchet MS"/>
                <a:cs typeface="Trebuchet MS"/>
              </a:rPr>
              <a:t> magna </a:t>
            </a:r>
            <a:r>
              <a:rPr lang="en-US" sz="1100" dirty="0" err="1" smtClean="0">
                <a:solidFill>
                  <a:srgbClr val="444444"/>
                </a:solidFill>
                <a:latin typeface="Trebuchet MS"/>
                <a:cs typeface="Trebuchet MS"/>
              </a:rPr>
              <a:t>erat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volutpat</a:t>
            </a:r>
            <a:endParaRPr lang="en-US" sz="1100"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0" name="Text Placeholder 28"/>
          <p:cNvSpPr>
            <a:spLocks noGrp="1"/>
          </p:cNvSpPr>
          <p:nvPr>
            <p:ph type="body" sz="quarter" idx="12" hasCustomPrompt="1"/>
          </p:nvPr>
        </p:nvSpPr>
        <p:spPr>
          <a:xfrm>
            <a:off x="2528888" y="1373188"/>
            <a:ext cx="1800225" cy="2921000"/>
          </a:xfrm>
          <a:prstGeom prst="rect">
            <a:avLst/>
          </a:prstGeom>
        </p:spPr>
        <p:txBody>
          <a:bodyPr vert="horz"/>
          <a:lstStyle>
            <a:lvl1pPr marL="96441" indent="-96441" algn="ctr" defTabSz="342892" rtl="0" eaLnBrk="1" latinLnBrk="0" hangingPunct="1">
              <a:lnSpc>
                <a:spcPts val="1013"/>
              </a:lnSpc>
              <a:spcBef>
                <a:spcPts val="0"/>
              </a:spcBef>
              <a:spcAft>
                <a:spcPts val="731"/>
              </a:spcAft>
              <a:buClr>
                <a:srgbClr val="2FC2D9"/>
              </a:buClr>
              <a:buFont typeface="Arial"/>
              <a:buChar char="•"/>
              <a:defRPr lang="en-US" sz="1100" kern="1200" dirty="0" smtClean="0">
                <a:solidFill>
                  <a:srgbClr val="444444"/>
                </a:solidFill>
                <a:latin typeface="Trebuchet MS"/>
                <a:ea typeface="+mn-ea"/>
                <a:cs typeface="Trebuchet MS"/>
              </a:defRPr>
            </a:lvl1pPr>
          </a:lstStyle>
          <a:p>
            <a:pPr algn="ctr">
              <a:lnSpc>
                <a:spcPts val="1350"/>
              </a:lnSpc>
            </a:pPr>
            <a:r>
              <a:rPr lang="en-US" sz="1200" cap="all" dirty="0" err="1" smtClean="0">
                <a:solidFill>
                  <a:srgbClr val="444444"/>
                </a:solidFill>
                <a:latin typeface="Arial Black"/>
                <a:cs typeface="Arial Black"/>
              </a:rPr>
              <a:t>Lorem</a:t>
            </a:r>
            <a:r>
              <a:rPr lang="en-US" sz="1200" cap="all" dirty="0" smtClean="0">
                <a:solidFill>
                  <a:srgbClr val="444444"/>
                </a:solidFill>
                <a:latin typeface="Arial Black"/>
                <a:cs typeface="Arial Black"/>
              </a:rPr>
              <a:t> </a:t>
            </a:r>
            <a:br>
              <a:rPr lang="en-US" sz="1200" cap="all" dirty="0" smtClean="0">
                <a:solidFill>
                  <a:srgbClr val="444444"/>
                </a:solidFill>
                <a:latin typeface="Arial Black"/>
                <a:cs typeface="Arial Black"/>
              </a:rPr>
            </a:br>
            <a:r>
              <a:rPr lang="en-US" sz="1200" cap="all" dirty="0" err="1" smtClean="0">
                <a:solidFill>
                  <a:srgbClr val="444444"/>
                </a:solidFill>
                <a:latin typeface="Arial Black"/>
                <a:cs typeface="Arial Black"/>
              </a:rPr>
              <a:t>ipsum</a:t>
            </a:r>
            <a:r>
              <a:rPr lang="en-US" sz="1200" cap="all" dirty="0" smtClean="0">
                <a:solidFill>
                  <a:srgbClr val="444444"/>
                </a:solidFill>
                <a:latin typeface="Arial Black"/>
                <a:cs typeface="Arial Black"/>
              </a:rPr>
              <a:t> dolor </a:t>
            </a:r>
            <a:br>
              <a:rPr lang="en-US" sz="1200" cap="all" dirty="0" smtClean="0">
                <a:solidFill>
                  <a:srgbClr val="444444"/>
                </a:solidFill>
                <a:latin typeface="Arial Black"/>
                <a:cs typeface="Arial Black"/>
              </a:rPr>
            </a:br>
            <a:r>
              <a:rPr lang="en-US" sz="1200" cap="all" dirty="0" smtClean="0">
                <a:solidFill>
                  <a:srgbClr val="444444"/>
                </a:solidFill>
                <a:latin typeface="Arial Black"/>
                <a:cs typeface="Arial Black"/>
              </a:rPr>
              <a:t>sit </a:t>
            </a:r>
            <a:r>
              <a:rPr lang="en-US" sz="1200" cap="all" dirty="0" err="1" smtClean="0">
                <a:solidFill>
                  <a:srgbClr val="444444"/>
                </a:solidFill>
                <a:latin typeface="Arial Black"/>
                <a:cs typeface="Arial Black"/>
              </a:rPr>
              <a:t>amet</a:t>
            </a:r>
            <a:endParaRPr lang="en-US" sz="12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Sed</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diam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nonummy</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nibh</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tincidunt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ut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laoreet</a:t>
            </a:r>
            <a:r>
              <a:rPr lang="en-US" sz="1100" dirty="0" smtClean="0">
                <a:solidFill>
                  <a:srgbClr val="444444"/>
                </a:solidFill>
                <a:latin typeface="Trebuchet MS"/>
                <a:cs typeface="Trebuchet MS"/>
              </a:rPr>
              <a:t> magna </a:t>
            </a:r>
            <a:r>
              <a:rPr lang="en-US" sz="1100" dirty="0" err="1" smtClean="0">
                <a:solidFill>
                  <a:srgbClr val="444444"/>
                </a:solidFill>
                <a:latin typeface="Trebuchet MS"/>
                <a:cs typeface="Trebuchet MS"/>
              </a:rPr>
              <a:t>erat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volutpat</a:t>
            </a:r>
            <a:endParaRPr lang="en-US" sz="1100"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1" name="Text Placeholder 28"/>
          <p:cNvSpPr>
            <a:spLocks noGrp="1"/>
          </p:cNvSpPr>
          <p:nvPr>
            <p:ph type="body" sz="quarter" idx="13" hasCustomPrompt="1"/>
          </p:nvPr>
        </p:nvSpPr>
        <p:spPr>
          <a:xfrm>
            <a:off x="4814888" y="1373188"/>
            <a:ext cx="1800225" cy="2921000"/>
          </a:xfrm>
          <a:prstGeom prst="rect">
            <a:avLst/>
          </a:prstGeom>
        </p:spPr>
        <p:txBody>
          <a:bodyPr vert="horz"/>
          <a:lstStyle>
            <a:lvl1pPr marL="96441" indent="-96441" algn="ctr" defTabSz="342892" rtl="0" eaLnBrk="1" latinLnBrk="0" hangingPunct="1">
              <a:lnSpc>
                <a:spcPts val="1013"/>
              </a:lnSpc>
              <a:spcBef>
                <a:spcPts val="0"/>
              </a:spcBef>
              <a:spcAft>
                <a:spcPts val="731"/>
              </a:spcAft>
              <a:buClr>
                <a:srgbClr val="2FC2D9"/>
              </a:buClr>
              <a:buFont typeface="Arial"/>
              <a:buChar char="•"/>
              <a:defRPr lang="en-US" sz="1100" kern="1200" dirty="0" smtClean="0">
                <a:solidFill>
                  <a:srgbClr val="444444"/>
                </a:solidFill>
                <a:latin typeface="Trebuchet MS"/>
                <a:ea typeface="+mn-ea"/>
                <a:cs typeface="Trebuchet MS"/>
              </a:defRPr>
            </a:lvl1pPr>
          </a:lstStyle>
          <a:p>
            <a:pPr algn="ctr">
              <a:lnSpc>
                <a:spcPts val="1350"/>
              </a:lnSpc>
            </a:pPr>
            <a:r>
              <a:rPr lang="en-US" sz="1200" cap="all" dirty="0" err="1" smtClean="0">
                <a:solidFill>
                  <a:srgbClr val="444444"/>
                </a:solidFill>
                <a:latin typeface="Arial Black"/>
                <a:cs typeface="Arial Black"/>
              </a:rPr>
              <a:t>Lorem</a:t>
            </a:r>
            <a:r>
              <a:rPr lang="en-US" sz="1200" cap="all" dirty="0" smtClean="0">
                <a:solidFill>
                  <a:srgbClr val="444444"/>
                </a:solidFill>
                <a:latin typeface="Arial Black"/>
                <a:cs typeface="Arial Black"/>
              </a:rPr>
              <a:t> </a:t>
            </a:r>
            <a:br>
              <a:rPr lang="en-US" sz="1200" cap="all" dirty="0" smtClean="0">
                <a:solidFill>
                  <a:srgbClr val="444444"/>
                </a:solidFill>
                <a:latin typeface="Arial Black"/>
                <a:cs typeface="Arial Black"/>
              </a:rPr>
            </a:br>
            <a:r>
              <a:rPr lang="en-US" sz="1200" cap="all" dirty="0" err="1" smtClean="0">
                <a:solidFill>
                  <a:srgbClr val="444444"/>
                </a:solidFill>
                <a:latin typeface="Arial Black"/>
                <a:cs typeface="Arial Black"/>
              </a:rPr>
              <a:t>ipsum</a:t>
            </a:r>
            <a:r>
              <a:rPr lang="en-US" sz="1200" cap="all" dirty="0" smtClean="0">
                <a:solidFill>
                  <a:srgbClr val="444444"/>
                </a:solidFill>
                <a:latin typeface="Arial Black"/>
                <a:cs typeface="Arial Black"/>
              </a:rPr>
              <a:t> dolor </a:t>
            </a:r>
            <a:br>
              <a:rPr lang="en-US" sz="1200" cap="all" dirty="0" smtClean="0">
                <a:solidFill>
                  <a:srgbClr val="444444"/>
                </a:solidFill>
                <a:latin typeface="Arial Black"/>
                <a:cs typeface="Arial Black"/>
              </a:rPr>
            </a:br>
            <a:r>
              <a:rPr lang="en-US" sz="1200" cap="all" dirty="0" smtClean="0">
                <a:solidFill>
                  <a:srgbClr val="444444"/>
                </a:solidFill>
                <a:latin typeface="Arial Black"/>
                <a:cs typeface="Arial Black"/>
              </a:rPr>
              <a:t>sit </a:t>
            </a:r>
            <a:r>
              <a:rPr lang="en-US" sz="1200" cap="all" dirty="0" err="1" smtClean="0">
                <a:solidFill>
                  <a:srgbClr val="444444"/>
                </a:solidFill>
                <a:latin typeface="Arial Black"/>
                <a:cs typeface="Arial Black"/>
              </a:rPr>
              <a:t>amet</a:t>
            </a:r>
            <a:endParaRPr lang="en-US" sz="12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Sed</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diam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nonummy</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nibh</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tincidunt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ut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laoreet</a:t>
            </a:r>
            <a:r>
              <a:rPr lang="en-US" sz="1100" dirty="0" smtClean="0">
                <a:solidFill>
                  <a:srgbClr val="444444"/>
                </a:solidFill>
                <a:latin typeface="Trebuchet MS"/>
                <a:cs typeface="Trebuchet MS"/>
              </a:rPr>
              <a:t> magna </a:t>
            </a:r>
            <a:r>
              <a:rPr lang="en-US" sz="1100" dirty="0" err="1" smtClean="0">
                <a:solidFill>
                  <a:srgbClr val="444444"/>
                </a:solidFill>
                <a:latin typeface="Trebuchet MS"/>
                <a:cs typeface="Trebuchet MS"/>
              </a:rPr>
              <a:t>erat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volutpat</a:t>
            </a:r>
            <a:endParaRPr lang="en-US" sz="1100"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2" name="Text Placeholder 28"/>
          <p:cNvSpPr>
            <a:spLocks noGrp="1"/>
          </p:cNvSpPr>
          <p:nvPr>
            <p:ph type="body" sz="quarter" idx="14" hasCustomPrompt="1"/>
          </p:nvPr>
        </p:nvSpPr>
        <p:spPr>
          <a:xfrm>
            <a:off x="7100888" y="1373188"/>
            <a:ext cx="1800225" cy="2921000"/>
          </a:xfrm>
          <a:prstGeom prst="rect">
            <a:avLst/>
          </a:prstGeom>
        </p:spPr>
        <p:txBody>
          <a:bodyPr vert="horz"/>
          <a:lstStyle>
            <a:lvl1pPr marL="96441" indent="-96441" algn="ctr" defTabSz="342892" rtl="0" eaLnBrk="1" latinLnBrk="0" hangingPunct="1">
              <a:lnSpc>
                <a:spcPts val="1013"/>
              </a:lnSpc>
              <a:spcBef>
                <a:spcPts val="0"/>
              </a:spcBef>
              <a:spcAft>
                <a:spcPts val="731"/>
              </a:spcAft>
              <a:buClr>
                <a:srgbClr val="2FC2D9"/>
              </a:buClr>
              <a:buFont typeface="Arial"/>
              <a:buChar char="•"/>
              <a:defRPr lang="en-US" sz="1100" kern="1200" dirty="0" smtClean="0">
                <a:solidFill>
                  <a:srgbClr val="444444"/>
                </a:solidFill>
                <a:latin typeface="Trebuchet MS"/>
                <a:ea typeface="+mn-ea"/>
                <a:cs typeface="Trebuchet MS"/>
              </a:defRPr>
            </a:lvl1pPr>
          </a:lstStyle>
          <a:p>
            <a:pPr algn="ctr">
              <a:lnSpc>
                <a:spcPts val="1350"/>
              </a:lnSpc>
            </a:pPr>
            <a:r>
              <a:rPr lang="en-US" sz="1200" cap="all" dirty="0" err="1" smtClean="0">
                <a:solidFill>
                  <a:srgbClr val="444444"/>
                </a:solidFill>
                <a:latin typeface="Arial Black"/>
                <a:cs typeface="Arial Black"/>
              </a:rPr>
              <a:t>Lorem</a:t>
            </a:r>
            <a:r>
              <a:rPr lang="en-US" sz="1200" cap="all" dirty="0" smtClean="0">
                <a:solidFill>
                  <a:srgbClr val="444444"/>
                </a:solidFill>
                <a:latin typeface="Arial Black"/>
                <a:cs typeface="Arial Black"/>
              </a:rPr>
              <a:t> </a:t>
            </a:r>
            <a:br>
              <a:rPr lang="en-US" sz="1200" cap="all" dirty="0" smtClean="0">
                <a:solidFill>
                  <a:srgbClr val="444444"/>
                </a:solidFill>
                <a:latin typeface="Arial Black"/>
                <a:cs typeface="Arial Black"/>
              </a:rPr>
            </a:br>
            <a:r>
              <a:rPr lang="en-US" sz="1200" cap="all" dirty="0" err="1" smtClean="0">
                <a:solidFill>
                  <a:srgbClr val="444444"/>
                </a:solidFill>
                <a:latin typeface="Arial Black"/>
                <a:cs typeface="Arial Black"/>
              </a:rPr>
              <a:t>ipsum</a:t>
            </a:r>
            <a:r>
              <a:rPr lang="en-US" sz="1200" cap="all" dirty="0" smtClean="0">
                <a:solidFill>
                  <a:srgbClr val="444444"/>
                </a:solidFill>
                <a:latin typeface="Arial Black"/>
                <a:cs typeface="Arial Black"/>
              </a:rPr>
              <a:t> dolor </a:t>
            </a:r>
            <a:br>
              <a:rPr lang="en-US" sz="1200" cap="all" dirty="0" smtClean="0">
                <a:solidFill>
                  <a:srgbClr val="444444"/>
                </a:solidFill>
                <a:latin typeface="Arial Black"/>
                <a:cs typeface="Arial Black"/>
              </a:rPr>
            </a:br>
            <a:r>
              <a:rPr lang="en-US" sz="1200" cap="all" dirty="0" smtClean="0">
                <a:solidFill>
                  <a:srgbClr val="444444"/>
                </a:solidFill>
                <a:latin typeface="Arial Black"/>
                <a:cs typeface="Arial Black"/>
              </a:rPr>
              <a:t>sit </a:t>
            </a:r>
            <a:r>
              <a:rPr lang="en-US" sz="1200" cap="all" dirty="0" err="1" smtClean="0">
                <a:solidFill>
                  <a:srgbClr val="444444"/>
                </a:solidFill>
                <a:latin typeface="Arial Black"/>
                <a:cs typeface="Arial Black"/>
              </a:rPr>
              <a:t>amet</a:t>
            </a:r>
            <a:endParaRPr lang="en-US" sz="12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Sed</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diam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nonummy</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nibh</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tincidunt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ut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laoreet</a:t>
            </a:r>
            <a:r>
              <a:rPr lang="en-US" sz="1100" dirty="0" smtClean="0">
                <a:solidFill>
                  <a:srgbClr val="444444"/>
                </a:solidFill>
                <a:latin typeface="Trebuchet MS"/>
                <a:cs typeface="Trebuchet MS"/>
              </a:rPr>
              <a:t> magna </a:t>
            </a:r>
            <a:r>
              <a:rPr lang="en-US" sz="1100" dirty="0" err="1" smtClean="0">
                <a:solidFill>
                  <a:srgbClr val="444444"/>
                </a:solidFill>
                <a:latin typeface="Trebuchet MS"/>
                <a:cs typeface="Trebuchet MS"/>
              </a:rPr>
              <a:t>erat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volutpat</a:t>
            </a:r>
            <a:endParaRPr lang="en-US" sz="1100"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smtClean="0">
                <a:solidFill>
                  <a:srgbClr val="444444"/>
                </a:solidFill>
                <a:latin typeface="Trebuchet MS"/>
                <a:cs typeface="Trebuchet MS"/>
              </a:rPr>
              <a:t>Lorem</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ipsum</a:t>
            </a:r>
            <a:r>
              <a:rPr lang="en-US" sz="1100" dirty="0" smtClean="0">
                <a:solidFill>
                  <a:srgbClr val="444444"/>
                </a:solidFill>
                <a:latin typeface="Trebuchet MS"/>
                <a:cs typeface="Trebuchet MS"/>
              </a:rPr>
              <a:t> dolor sit </a:t>
            </a:r>
            <a:r>
              <a:rPr lang="en-US" sz="1100" dirty="0" err="1" smtClean="0">
                <a:solidFill>
                  <a:srgbClr val="444444"/>
                </a:solidFill>
                <a:latin typeface="Trebuchet MS"/>
                <a:cs typeface="Trebuchet MS"/>
              </a:rPr>
              <a:t>amet</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consec</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tetuer</a:t>
            </a:r>
            <a:r>
              <a:rPr lang="en-US" sz="1100" dirty="0" smtClean="0">
                <a:solidFill>
                  <a:srgbClr val="444444"/>
                </a:solidFill>
                <a:latin typeface="Trebuchet MS"/>
                <a:cs typeface="Trebuchet MS"/>
              </a:rPr>
              <a:t> </a:t>
            </a:r>
            <a:r>
              <a:rPr lang="en-US" sz="1100" dirty="0" err="1" smtClean="0">
                <a:solidFill>
                  <a:srgbClr val="444444"/>
                </a:solidFill>
                <a:latin typeface="Trebuchet MS"/>
                <a:cs typeface="Trebuchet MS"/>
              </a:rPr>
              <a:t>adipiscing</a:t>
            </a:r>
            <a:r>
              <a:rPr lang="en-US" sz="1100" dirty="0" smtClean="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Tree>
    <p:extLst>
      <p:ext uri="{BB962C8B-B14F-4D97-AF65-F5344CB8AC3E}">
        <p14:creationId xmlns:p14="http://schemas.microsoft.com/office/powerpoint/2010/main" val="145459796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3 Steps">
    <p:spTree>
      <p:nvGrpSpPr>
        <p:cNvPr id="1" name=""/>
        <p:cNvGrpSpPr/>
        <p:nvPr/>
      </p:nvGrpSpPr>
      <p:grpSpPr>
        <a:xfrm>
          <a:off x="0" y="0"/>
          <a:ext cx="0" cy="0"/>
          <a:chOff x="0" y="0"/>
          <a:chExt cx="0" cy="0"/>
        </a:xfrm>
      </p:grpSpPr>
      <p:sp>
        <p:nvSpPr>
          <p:cNvPr id="3" name="Rectangle 2"/>
          <p:cNvSpPr/>
          <p:nvPr/>
        </p:nvSpPr>
        <p:spPr>
          <a:xfrm>
            <a:off x="1" y="704274"/>
            <a:ext cx="778669" cy="415636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800"/>
            <a:endParaRPr lang="en-US" sz="1800" dirty="0">
              <a:solidFill>
                <a:srgbClr val="2FC2D9"/>
              </a:solidFill>
            </a:endParaRP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marR="0" indent="0" algn="l" defTabSz="342892" rtl="0" eaLnBrk="1" fontAlgn="auto" latinLnBrk="0" hangingPunct="1">
              <a:lnSpc>
                <a:spcPct val="100000"/>
              </a:lnSpc>
              <a:spcBef>
                <a:spcPct val="20000"/>
              </a:spcBef>
              <a:spcAft>
                <a:spcPts val="0"/>
              </a:spcAft>
              <a:buClr>
                <a:schemeClr val="accent2"/>
              </a:buClr>
              <a:buSzTx/>
              <a:buFont typeface="Arial"/>
              <a:buNone/>
              <a:tabLst/>
              <a:defRPr sz="2000" baseline="0">
                <a:latin typeface="Arial Black"/>
                <a:cs typeface="Arial Black"/>
              </a:defRPr>
            </a:lvl1pPr>
          </a:lstStyle>
          <a:p>
            <a:pPr marL="0" marR="0" lvl="0" indent="0" algn="l" defTabSz="342892" rtl="0" eaLnBrk="1" fontAlgn="auto" latinLnBrk="0" hangingPunct="1">
              <a:lnSpc>
                <a:spcPct val="100000"/>
              </a:lnSpc>
              <a:spcBef>
                <a:spcPct val="20000"/>
              </a:spcBef>
              <a:spcAft>
                <a:spcPts val="0"/>
              </a:spcAft>
              <a:buClr>
                <a:schemeClr val="accent2"/>
              </a:buClr>
              <a:buSzTx/>
              <a:buFont typeface="Arial"/>
              <a:buNone/>
              <a:tabLst/>
              <a:defRPr/>
            </a:pPr>
            <a:r>
              <a:rPr lang="en-US" dirty="0" smtClean="0"/>
              <a:t>CLICK TO ADD TITLE</a:t>
            </a:r>
          </a:p>
        </p:txBody>
      </p:sp>
      <p:sp>
        <p:nvSpPr>
          <p:cNvPr id="4" name="Oval 3"/>
          <p:cNvSpPr/>
          <p:nvPr/>
        </p:nvSpPr>
        <p:spPr>
          <a:xfrm>
            <a:off x="601267" y="2608236"/>
            <a:ext cx="348437" cy="348437"/>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685800"/>
            <a:r>
              <a:rPr lang="en-US" sz="1500" dirty="0">
                <a:solidFill>
                  <a:srgbClr val="FFFFFF"/>
                </a:solidFill>
                <a:latin typeface="Arial Black"/>
                <a:cs typeface="Arial Black"/>
              </a:rPr>
              <a:t>2</a:t>
            </a:r>
          </a:p>
        </p:txBody>
      </p:sp>
      <p:cxnSp>
        <p:nvCxnSpPr>
          <p:cNvPr id="6" name="Straight Connector 5"/>
          <p:cNvCxnSpPr/>
          <p:nvPr/>
        </p:nvCxnSpPr>
        <p:spPr>
          <a:xfrm flipH="1">
            <a:off x="0" y="347518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01267" y="1222782"/>
            <a:ext cx="348437" cy="348436"/>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685800"/>
            <a:r>
              <a:rPr lang="en-US" sz="1500" dirty="0">
                <a:solidFill>
                  <a:prstClr val="white"/>
                </a:solidFill>
                <a:latin typeface="Arial Black"/>
                <a:cs typeface="Arial Black"/>
              </a:rPr>
              <a:t>1</a:t>
            </a:r>
          </a:p>
        </p:txBody>
      </p:sp>
      <p:cxnSp>
        <p:nvCxnSpPr>
          <p:cNvPr id="8" name="Straight Connector 7"/>
          <p:cNvCxnSpPr/>
          <p:nvPr/>
        </p:nvCxnSpPr>
        <p:spPr>
          <a:xfrm flipH="1">
            <a:off x="0" y="2089728"/>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601267" y="3993691"/>
            <a:ext cx="348437" cy="348437"/>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685800"/>
            <a:r>
              <a:rPr lang="en-US" sz="1500" dirty="0">
                <a:solidFill>
                  <a:srgbClr val="FFFFFF"/>
                </a:solidFill>
                <a:latin typeface="Arial Black"/>
                <a:cs typeface="Arial Black"/>
              </a:rPr>
              <a:t>3</a:t>
            </a:r>
          </a:p>
        </p:txBody>
      </p:sp>
      <p:sp>
        <p:nvSpPr>
          <p:cNvPr id="24" name="Text Placeholder 23"/>
          <p:cNvSpPr>
            <a:spLocks noGrp="1"/>
          </p:cNvSpPr>
          <p:nvPr>
            <p:ph type="body" sz="quarter" idx="17" hasCustomPrompt="1"/>
          </p:nvPr>
        </p:nvSpPr>
        <p:spPr>
          <a:xfrm>
            <a:off x="1119620" y="924070"/>
            <a:ext cx="1536192" cy="960120"/>
          </a:xfrm>
          <a:prstGeom prst="rect">
            <a:avLst/>
          </a:prstGeom>
        </p:spPr>
        <p:txBody>
          <a:bodyPr vert="horz" anchor="ctr" anchorCtr="0">
            <a:noAutofit/>
          </a:bodyPr>
          <a:lstStyle>
            <a:lvl1pPr marL="0" indent="0">
              <a:spcBef>
                <a:spcPts val="0"/>
              </a:spcBef>
              <a:buNone/>
              <a:defRPr sz="1200">
                <a:latin typeface="Arial Black"/>
              </a:defRPr>
            </a:lvl1pPr>
          </a:lstStyle>
          <a:p>
            <a:pPr>
              <a:lnSpc>
                <a:spcPct val="120000"/>
              </a:lnSpc>
            </a:pPr>
            <a:r>
              <a:rPr lang="en-US" sz="1200" dirty="0" smtClean="0">
                <a:solidFill>
                  <a:srgbClr val="444444"/>
                </a:solidFill>
                <a:latin typeface="Arial Black"/>
                <a:cs typeface="Arial Black"/>
              </a:rPr>
              <a:t>LOREM IPSUM DOLOR SIT AMET DIAM</a:t>
            </a:r>
            <a:endParaRPr lang="en-US" sz="1200" dirty="0">
              <a:solidFill>
                <a:srgbClr val="444444"/>
              </a:solidFill>
              <a:latin typeface="Arial Black"/>
              <a:cs typeface="Arial Black"/>
            </a:endParaRPr>
          </a:p>
        </p:txBody>
      </p:sp>
      <p:sp>
        <p:nvSpPr>
          <p:cNvPr id="26" name="Text Placeholder 25"/>
          <p:cNvSpPr>
            <a:spLocks noGrp="1"/>
          </p:cNvSpPr>
          <p:nvPr>
            <p:ph type="body" sz="quarter" idx="18" hasCustomPrompt="1"/>
          </p:nvPr>
        </p:nvSpPr>
        <p:spPr>
          <a:xfrm>
            <a:off x="2944813" y="924072"/>
            <a:ext cx="5806440" cy="960119"/>
          </a:xfrm>
          <a:prstGeom prst="rect">
            <a:avLst/>
          </a:prstGeom>
        </p:spPr>
        <p:txBody>
          <a:bodyPr vert="horz" anchor="ctr" anchorCtr="0"/>
          <a:lstStyle>
            <a:lvl1pPr marL="96441" indent="-96441">
              <a:lnSpc>
                <a:spcPct val="120000"/>
              </a:lnSpc>
              <a:spcBef>
                <a:spcPts val="0"/>
              </a:spcBef>
              <a:spcAft>
                <a:spcPts val="563"/>
              </a:spcAft>
              <a:buClr>
                <a:srgbClr val="2FC2D9"/>
              </a:buClr>
              <a:buFont typeface="Arial"/>
              <a:buChar char="•"/>
              <a:defRPr lang="en-US" sz="1200" dirty="0" smtClean="0">
                <a:solidFill>
                  <a:srgbClr val="444444"/>
                </a:solidFill>
                <a:cs typeface="Trebuchet MS"/>
              </a:defRPr>
            </a:lvl1pPr>
          </a:lstStyle>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Sed</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diam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nonummy</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nibh</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tincidunt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ut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laoreet</a:t>
            </a:r>
            <a:r>
              <a:rPr lang="en-US" sz="1200" dirty="0" smtClean="0">
                <a:solidFill>
                  <a:srgbClr val="444444"/>
                </a:solidFill>
                <a:latin typeface="+mn-lt"/>
                <a:cs typeface="Trebuchet MS"/>
              </a:rPr>
              <a:t> magna </a:t>
            </a:r>
            <a:r>
              <a:rPr lang="en-US" sz="1200" dirty="0" err="1" smtClean="0">
                <a:solidFill>
                  <a:srgbClr val="444444"/>
                </a:solidFill>
                <a:latin typeface="+mn-lt"/>
                <a:cs typeface="Trebuchet MS"/>
              </a:rPr>
              <a:t>erat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volutpat</a:t>
            </a:r>
            <a:endParaRPr lang="en-US" sz="1200" dirty="0" smtClean="0">
              <a:solidFill>
                <a:srgbClr val="444444"/>
              </a:solidFill>
              <a:latin typeface="+mn-lt"/>
              <a:cs typeface="Trebuchet MS"/>
            </a:endParaRP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p:txBody>
      </p:sp>
      <p:sp>
        <p:nvSpPr>
          <p:cNvPr id="27" name="Text Placeholder 23"/>
          <p:cNvSpPr>
            <a:spLocks noGrp="1"/>
          </p:cNvSpPr>
          <p:nvPr>
            <p:ph type="body" sz="quarter" idx="19" hasCustomPrompt="1"/>
          </p:nvPr>
        </p:nvSpPr>
        <p:spPr>
          <a:xfrm>
            <a:off x="1119620" y="2309525"/>
            <a:ext cx="1536192" cy="960120"/>
          </a:xfrm>
          <a:prstGeom prst="rect">
            <a:avLst/>
          </a:prstGeom>
        </p:spPr>
        <p:txBody>
          <a:bodyPr vert="horz" anchor="ctr" anchorCtr="0">
            <a:noAutofit/>
          </a:bodyPr>
          <a:lstStyle>
            <a:lvl1pPr marL="0" indent="0">
              <a:spcBef>
                <a:spcPts val="0"/>
              </a:spcBef>
              <a:buNone/>
              <a:defRPr sz="1200">
                <a:latin typeface="Arial Black"/>
              </a:defRPr>
            </a:lvl1pPr>
          </a:lstStyle>
          <a:p>
            <a:pPr>
              <a:lnSpc>
                <a:spcPct val="120000"/>
              </a:lnSpc>
            </a:pPr>
            <a:r>
              <a:rPr lang="en-US" sz="1200" dirty="0" smtClean="0">
                <a:solidFill>
                  <a:srgbClr val="444444"/>
                </a:solidFill>
                <a:latin typeface="Arial Black"/>
                <a:cs typeface="Arial Black"/>
              </a:rPr>
              <a:t>LOREM IPSUM DOLOR SIT AMET DIAM</a:t>
            </a:r>
            <a:endParaRPr lang="en-US" sz="1200" dirty="0">
              <a:solidFill>
                <a:srgbClr val="444444"/>
              </a:solidFill>
              <a:latin typeface="Arial Black"/>
              <a:cs typeface="Arial Black"/>
            </a:endParaRPr>
          </a:p>
        </p:txBody>
      </p:sp>
      <p:sp>
        <p:nvSpPr>
          <p:cNvPr id="28" name="Text Placeholder 25"/>
          <p:cNvSpPr>
            <a:spLocks noGrp="1"/>
          </p:cNvSpPr>
          <p:nvPr>
            <p:ph type="body" sz="quarter" idx="20" hasCustomPrompt="1"/>
          </p:nvPr>
        </p:nvSpPr>
        <p:spPr>
          <a:xfrm>
            <a:off x="2944813" y="2309527"/>
            <a:ext cx="5806440" cy="960119"/>
          </a:xfrm>
          <a:prstGeom prst="rect">
            <a:avLst/>
          </a:prstGeom>
        </p:spPr>
        <p:txBody>
          <a:bodyPr vert="horz" anchor="ctr" anchorCtr="0"/>
          <a:lstStyle>
            <a:lvl1pPr marL="96441" indent="-96441">
              <a:lnSpc>
                <a:spcPct val="120000"/>
              </a:lnSpc>
              <a:spcBef>
                <a:spcPts val="0"/>
              </a:spcBef>
              <a:spcAft>
                <a:spcPts val="563"/>
              </a:spcAft>
              <a:buClr>
                <a:srgbClr val="2FC2D9"/>
              </a:buClr>
              <a:buFont typeface="Arial"/>
              <a:buChar char="•"/>
              <a:defRPr lang="en-US" sz="1200" dirty="0" smtClean="0">
                <a:solidFill>
                  <a:srgbClr val="444444"/>
                </a:solidFill>
                <a:cs typeface="Trebuchet MS"/>
              </a:defRPr>
            </a:lvl1pPr>
          </a:lstStyle>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Sed</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diam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nonummy</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nibh</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tincidunt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ut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laoreet</a:t>
            </a:r>
            <a:r>
              <a:rPr lang="en-US" sz="1200" dirty="0" smtClean="0">
                <a:solidFill>
                  <a:srgbClr val="444444"/>
                </a:solidFill>
                <a:latin typeface="+mn-lt"/>
                <a:cs typeface="Trebuchet MS"/>
              </a:rPr>
              <a:t> magna </a:t>
            </a:r>
            <a:r>
              <a:rPr lang="en-US" sz="1200" dirty="0" err="1" smtClean="0">
                <a:solidFill>
                  <a:srgbClr val="444444"/>
                </a:solidFill>
                <a:latin typeface="+mn-lt"/>
                <a:cs typeface="Trebuchet MS"/>
              </a:rPr>
              <a:t>erat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volutpat</a:t>
            </a:r>
            <a:endParaRPr lang="en-US" sz="1200" dirty="0" smtClean="0">
              <a:solidFill>
                <a:srgbClr val="444444"/>
              </a:solidFill>
              <a:latin typeface="+mn-lt"/>
              <a:cs typeface="Trebuchet MS"/>
            </a:endParaRP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p:txBody>
      </p:sp>
      <p:sp>
        <p:nvSpPr>
          <p:cNvPr id="29" name="Text Placeholder 23"/>
          <p:cNvSpPr>
            <a:spLocks noGrp="1"/>
          </p:cNvSpPr>
          <p:nvPr>
            <p:ph type="body" sz="quarter" idx="21" hasCustomPrompt="1"/>
          </p:nvPr>
        </p:nvSpPr>
        <p:spPr>
          <a:xfrm>
            <a:off x="1119620" y="3694980"/>
            <a:ext cx="1536192" cy="960120"/>
          </a:xfrm>
          <a:prstGeom prst="rect">
            <a:avLst/>
          </a:prstGeom>
        </p:spPr>
        <p:txBody>
          <a:bodyPr vert="horz" anchor="ctr" anchorCtr="0">
            <a:noAutofit/>
          </a:bodyPr>
          <a:lstStyle>
            <a:lvl1pPr marL="0" indent="0">
              <a:spcBef>
                <a:spcPts val="0"/>
              </a:spcBef>
              <a:buNone/>
              <a:defRPr sz="1200">
                <a:latin typeface="Arial Black"/>
              </a:defRPr>
            </a:lvl1pPr>
          </a:lstStyle>
          <a:p>
            <a:pPr>
              <a:lnSpc>
                <a:spcPct val="120000"/>
              </a:lnSpc>
            </a:pPr>
            <a:r>
              <a:rPr lang="en-US" sz="1200" dirty="0" smtClean="0">
                <a:solidFill>
                  <a:srgbClr val="444444"/>
                </a:solidFill>
                <a:latin typeface="Arial Black"/>
                <a:cs typeface="Arial Black"/>
              </a:rPr>
              <a:t>LOREM IPSUM DOLOR SIT AMET DIAM</a:t>
            </a:r>
            <a:endParaRPr lang="en-US" sz="1200" dirty="0">
              <a:solidFill>
                <a:srgbClr val="444444"/>
              </a:solidFill>
              <a:latin typeface="Arial Black"/>
              <a:cs typeface="Arial Black"/>
            </a:endParaRPr>
          </a:p>
        </p:txBody>
      </p:sp>
      <p:sp>
        <p:nvSpPr>
          <p:cNvPr id="30" name="Text Placeholder 25"/>
          <p:cNvSpPr>
            <a:spLocks noGrp="1"/>
          </p:cNvSpPr>
          <p:nvPr>
            <p:ph type="body" sz="quarter" idx="22" hasCustomPrompt="1"/>
          </p:nvPr>
        </p:nvSpPr>
        <p:spPr>
          <a:xfrm>
            <a:off x="2944813" y="3694982"/>
            <a:ext cx="5806440" cy="960119"/>
          </a:xfrm>
          <a:prstGeom prst="rect">
            <a:avLst/>
          </a:prstGeom>
        </p:spPr>
        <p:txBody>
          <a:bodyPr vert="horz" anchor="ctr" anchorCtr="0"/>
          <a:lstStyle>
            <a:lvl1pPr marL="96441" indent="-96441">
              <a:lnSpc>
                <a:spcPct val="120000"/>
              </a:lnSpc>
              <a:spcBef>
                <a:spcPts val="0"/>
              </a:spcBef>
              <a:spcAft>
                <a:spcPts val="563"/>
              </a:spcAft>
              <a:buClr>
                <a:srgbClr val="2FC2D9"/>
              </a:buClr>
              <a:buFont typeface="Arial"/>
              <a:buChar char="•"/>
              <a:defRPr lang="en-US" sz="1200" dirty="0" smtClean="0">
                <a:solidFill>
                  <a:srgbClr val="444444"/>
                </a:solidFill>
                <a:cs typeface="Trebuchet MS"/>
              </a:defRPr>
            </a:lvl1pPr>
          </a:lstStyle>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Sed</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diam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nonummy</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nibh</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tincidunt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ut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laoreet</a:t>
            </a:r>
            <a:r>
              <a:rPr lang="en-US" sz="1200" dirty="0" smtClean="0">
                <a:solidFill>
                  <a:srgbClr val="444444"/>
                </a:solidFill>
                <a:latin typeface="+mn-lt"/>
                <a:cs typeface="Trebuchet MS"/>
              </a:rPr>
              <a:t> magna </a:t>
            </a:r>
            <a:r>
              <a:rPr lang="en-US" sz="1200" dirty="0" err="1" smtClean="0">
                <a:solidFill>
                  <a:srgbClr val="444444"/>
                </a:solidFill>
                <a:latin typeface="+mn-lt"/>
                <a:cs typeface="Trebuchet MS"/>
              </a:rPr>
              <a:t>erat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volutpat</a:t>
            </a:r>
            <a:endParaRPr lang="en-US" sz="1200" dirty="0" smtClean="0">
              <a:solidFill>
                <a:srgbClr val="444444"/>
              </a:solidFill>
              <a:latin typeface="+mn-lt"/>
              <a:cs typeface="Trebuchet MS"/>
            </a:endParaRPr>
          </a:p>
          <a:p>
            <a:pPr marL="128588" indent="-128588">
              <a:lnSpc>
                <a:spcPct val="120000"/>
              </a:lnSpc>
              <a:spcAft>
                <a:spcPts val="750"/>
              </a:spcAft>
              <a:buClr>
                <a:srgbClr val="2FC2D9"/>
              </a:buClr>
              <a:buFont typeface="Arial"/>
              <a:buChar char="•"/>
            </a:pPr>
            <a:r>
              <a:rPr lang="en-US" sz="1200" dirty="0" err="1" smtClean="0">
                <a:solidFill>
                  <a:srgbClr val="444444"/>
                </a:solidFill>
                <a:latin typeface="+mn-lt"/>
                <a:cs typeface="Trebuchet MS"/>
              </a:rPr>
              <a:t>Lorem</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ipsum</a:t>
            </a:r>
            <a:r>
              <a:rPr lang="en-US" sz="1200" dirty="0" smtClean="0">
                <a:solidFill>
                  <a:srgbClr val="444444"/>
                </a:solidFill>
                <a:latin typeface="+mn-lt"/>
                <a:cs typeface="Trebuchet MS"/>
              </a:rPr>
              <a:t> dolor sit </a:t>
            </a:r>
            <a:r>
              <a:rPr lang="en-US" sz="1200" dirty="0" err="1" smtClean="0">
                <a:solidFill>
                  <a:srgbClr val="444444"/>
                </a:solidFill>
                <a:latin typeface="+mn-lt"/>
                <a:cs typeface="Trebuchet MS"/>
              </a:rPr>
              <a:t>amet</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consectetuer</a:t>
            </a:r>
            <a:r>
              <a:rPr lang="en-US" sz="1200" dirty="0" smtClean="0">
                <a:solidFill>
                  <a:srgbClr val="444444"/>
                </a:solidFill>
                <a:latin typeface="+mn-lt"/>
                <a:cs typeface="Trebuchet MS"/>
              </a:rPr>
              <a:t> </a:t>
            </a:r>
            <a:r>
              <a:rPr lang="en-US" sz="1200" dirty="0" err="1" smtClean="0">
                <a:solidFill>
                  <a:srgbClr val="444444"/>
                </a:solidFill>
                <a:latin typeface="+mn-lt"/>
                <a:cs typeface="Trebuchet MS"/>
              </a:rPr>
              <a:t>adipiscing</a:t>
            </a:r>
            <a:r>
              <a:rPr lang="en-US" sz="1200" dirty="0" smtClean="0">
                <a:solidFill>
                  <a:srgbClr val="444444"/>
                </a:solidFill>
                <a:latin typeface="+mn-lt"/>
                <a:cs typeface="Trebuchet MS"/>
              </a:rPr>
              <a:t> </a:t>
            </a:r>
          </a:p>
        </p:txBody>
      </p:sp>
    </p:spTree>
    <p:extLst>
      <p:ext uri="{BB962C8B-B14F-4D97-AF65-F5344CB8AC3E}">
        <p14:creationId xmlns:p14="http://schemas.microsoft.com/office/powerpoint/2010/main" val="359194672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List_ 2 Column">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2" name="Text Placeholder 31"/>
          <p:cNvSpPr>
            <a:spLocks noGrp="1"/>
          </p:cNvSpPr>
          <p:nvPr>
            <p:ph type="body" sz="quarter" idx="11" hasCustomPrompt="1"/>
          </p:nvPr>
        </p:nvSpPr>
        <p:spPr>
          <a:xfrm>
            <a:off x="903199" y="922196"/>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3" name="Text Placeholder 31"/>
          <p:cNvSpPr>
            <a:spLocks noGrp="1"/>
          </p:cNvSpPr>
          <p:nvPr>
            <p:ph type="body" sz="quarter" idx="12" hasCustomPrompt="1"/>
          </p:nvPr>
        </p:nvSpPr>
        <p:spPr>
          <a:xfrm>
            <a:off x="903199" y="1711877"/>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5" name="Text Placeholder 31"/>
          <p:cNvSpPr>
            <a:spLocks noGrp="1"/>
          </p:cNvSpPr>
          <p:nvPr>
            <p:ph type="body" sz="quarter" idx="13" hasCustomPrompt="1"/>
          </p:nvPr>
        </p:nvSpPr>
        <p:spPr>
          <a:xfrm>
            <a:off x="903199" y="2501557"/>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6" name="Text Placeholder 31"/>
          <p:cNvSpPr>
            <a:spLocks noGrp="1"/>
          </p:cNvSpPr>
          <p:nvPr>
            <p:ph type="body" sz="quarter" idx="14" hasCustomPrompt="1"/>
          </p:nvPr>
        </p:nvSpPr>
        <p:spPr>
          <a:xfrm>
            <a:off x="903199" y="3291237"/>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7" name="Text Placeholder 31"/>
          <p:cNvSpPr>
            <a:spLocks noGrp="1"/>
          </p:cNvSpPr>
          <p:nvPr>
            <p:ph type="body" sz="quarter" idx="15" hasCustomPrompt="1"/>
          </p:nvPr>
        </p:nvSpPr>
        <p:spPr>
          <a:xfrm>
            <a:off x="913783" y="4080916"/>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 name="Text Placeholder 3"/>
          <p:cNvSpPr>
            <a:spLocks noGrp="1"/>
          </p:cNvSpPr>
          <p:nvPr>
            <p:ph type="body" sz="quarter" idx="16" hasCustomPrompt="1"/>
          </p:nvPr>
        </p:nvSpPr>
        <p:spPr>
          <a:xfrm>
            <a:off x="256646" y="846137"/>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29" name="Text Placeholder 3"/>
          <p:cNvSpPr>
            <a:spLocks noGrp="1"/>
          </p:cNvSpPr>
          <p:nvPr>
            <p:ph type="body" sz="quarter" idx="18" hasCustomPrompt="1"/>
          </p:nvPr>
        </p:nvSpPr>
        <p:spPr>
          <a:xfrm>
            <a:off x="256646" y="1631949"/>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0" name="Text Placeholder 3"/>
          <p:cNvSpPr>
            <a:spLocks noGrp="1"/>
          </p:cNvSpPr>
          <p:nvPr>
            <p:ph type="body" sz="quarter" idx="19" hasCustomPrompt="1"/>
          </p:nvPr>
        </p:nvSpPr>
        <p:spPr>
          <a:xfrm>
            <a:off x="256646" y="2417762"/>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1" name="Text Placeholder 3"/>
          <p:cNvSpPr>
            <a:spLocks noGrp="1"/>
          </p:cNvSpPr>
          <p:nvPr>
            <p:ph type="body" sz="quarter" idx="20" hasCustomPrompt="1"/>
          </p:nvPr>
        </p:nvSpPr>
        <p:spPr>
          <a:xfrm>
            <a:off x="256646" y="3203574"/>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4" name="Text Placeholder 3"/>
          <p:cNvSpPr>
            <a:spLocks noGrp="1"/>
          </p:cNvSpPr>
          <p:nvPr>
            <p:ph type="body" sz="quarter" idx="21" hasCustomPrompt="1"/>
          </p:nvPr>
        </p:nvSpPr>
        <p:spPr>
          <a:xfrm>
            <a:off x="256646" y="3989387"/>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8" name="Text Placeholder 31"/>
          <p:cNvSpPr>
            <a:spLocks noGrp="1"/>
          </p:cNvSpPr>
          <p:nvPr>
            <p:ph type="body" sz="quarter" idx="22" hasCustomPrompt="1"/>
          </p:nvPr>
        </p:nvSpPr>
        <p:spPr>
          <a:xfrm>
            <a:off x="5394628" y="925375"/>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9" name="Text Placeholder 31"/>
          <p:cNvSpPr>
            <a:spLocks noGrp="1"/>
          </p:cNvSpPr>
          <p:nvPr>
            <p:ph type="body" sz="quarter" idx="23" hasCustomPrompt="1"/>
          </p:nvPr>
        </p:nvSpPr>
        <p:spPr>
          <a:xfrm>
            <a:off x="5394628" y="1715055"/>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0" name="Text Placeholder 31"/>
          <p:cNvSpPr>
            <a:spLocks noGrp="1"/>
          </p:cNvSpPr>
          <p:nvPr>
            <p:ph type="body" sz="quarter" idx="24" hasCustomPrompt="1"/>
          </p:nvPr>
        </p:nvSpPr>
        <p:spPr>
          <a:xfrm>
            <a:off x="5394628" y="2504735"/>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1" name="Text Placeholder 31"/>
          <p:cNvSpPr>
            <a:spLocks noGrp="1"/>
          </p:cNvSpPr>
          <p:nvPr>
            <p:ph type="body" sz="quarter" idx="25" hasCustomPrompt="1"/>
          </p:nvPr>
        </p:nvSpPr>
        <p:spPr>
          <a:xfrm>
            <a:off x="5394628" y="3294416"/>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2" name="Text Placeholder 31"/>
          <p:cNvSpPr>
            <a:spLocks noGrp="1"/>
          </p:cNvSpPr>
          <p:nvPr>
            <p:ph type="body" sz="quarter" idx="26" hasCustomPrompt="1"/>
          </p:nvPr>
        </p:nvSpPr>
        <p:spPr>
          <a:xfrm>
            <a:off x="5405213" y="4084094"/>
            <a:ext cx="3353133" cy="369888"/>
          </a:xfrm>
          <a:prstGeom prst="rect">
            <a:avLst/>
          </a:prstGeom>
        </p:spPr>
        <p:txBody>
          <a:bodyPr vert="horz" anchor="ctr"/>
          <a:lstStyle>
            <a:lvl1pPr marL="0" marR="0" indent="0" algn="l" defTabSz="342892" rtl="0" eaLnBrk="1" fontAlgn="auto" latinLnBrk="0" hangingPunct="1">
              <a:lnSpc>
                <a:spcPct val="100000"/>
              </a:lnSpc>
              <a:spcBef>
                <a:spcPct val="20000"/>
              </a:spcBef>
              <a:spcAft>
                <a:spcPts val="0"/>
              </a:spcAft>
              <a:buClrTx/>
              <a:buSzTx/>
              <a:buFont typeface="Arial"/>
              <a:buNone/>
              <a:tabLst/>
              <a:defRPr lang="en-US" sz="1200" smtClean="0"/>
            </a:lvl1pPr>
            <a:lvl2pPr marL="342892" indent="0">
              <a:buNone/>
              <a:defRPr sz="1400">
                <a:solidFill>
                  <a:schemeClr val="tx1"/>
                </a:solidFill>
              </a:defRPr>
            </a:lvl2pPr>
            <a:lvl3pPr marL="685783" indent="0">
              <a:buNone/>
              <a:defRPr sz="1400">
                <a:solidFill>
                  <a:schemeClr val="tx1"/>
                </a:solidFill>
              </a:defRPr>
            </a:lvl3pPr>
            <a:lvl4pPr marL="1028675" indent="0">
              <a:buNone/>
              <a:defRPr sz="1400">
                <a:solidFill>
                  <a:schemeClr val="tx1"/>
                </a:solidFill>
              </a:defRPr>
            </a:lvl4pPr>
            <a:lvl5pPr marL="1371566" indent="0">
              <a:buNone/>
              <a:defRPr sz="1400">
                <a:solidFill>
                  <a:schemeClr val="tx1"/>
                </a:solidFill>
              </a:defRPr>
            </a:lvl5pPr>
          </a:lstStyle>
          <a:p>
            <a:pPr marL="0" marR="0" lvl="0" indent="0" algn="l" defTabSz="342892"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3" name="Text Placeholder 3"/>
          <p:cNvSpPr>
            <a:spLocks noGrp="1"/>
          </p:cNvSpPr>
          <p:nvPr>
            <p:ph type="body" sz="quarter" idx="27" hasCustomPrompt="1"/>
          </p:nvPr>
        </p:nvSpPr>
        <p:spPr>
          <a:xfrm>
            <a:off x="4748076" y="84931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4" name="Text Placeholder 3"/>
          <p:cNvSpPr>
            <a:spLocks noGrp="1"/>
          </p:cNvSpPr>
          <p:nvPr>
            <p:ph type="body" sz="quarter" idx="28" hasCustomPrompt="1"/>
          </p:nvPr>
        </p:nvSpPr>
        <p:spPr>
          <a:xfrm>
            <a:off x="4748076" y="163512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5" name="Text Placeholder 3"/>
          <p:cNvSpPr>
            <a:spLocks noGrp="1"/>
          </p:cNvSpPr>
          <p:nvPr>
            <p:ph type="body" sz="quarter" idx="29" hasCustomPrompt="1"/>
          </p:nvPr>
        </p:nvSpPr>
        <p:spPr>
          <a:xfrm>
            <a:off x="4748076" y="2420940"/>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6" name="Text Placeholder 3"/>
          <p:cNvSpPr>
            <a:spLocks noGrp="1"/>
          </p:cNvSpPr>
          <p:nvPr>
            <p:ph type="body" sz="quarter" idx="30" hasCustomPrompt="1"/>
          </p:nvPr>
        </p:nvSpPr>
        <p:spPr>
          <a:xfrm>
            <a:off x="4748076" y="3206753"/>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7" name="Text Placeholder 3"/>
          <p:cNvSpPr>
            <a:spLocks noGrp="1"/>
          </p:cNvSpPr>
          <p:nvPr>
            <p:ph type="body" sz="quarter" idx="31" hasCustomPrompt="1"/>
          </p:nvPr>
        </p:nvSpPr>
        <p:spPr>
          <a:xfrm>
            <a:off x="4748076" y="399256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Tree>
    <p:extLst>
      <p:ext uri="{BB962C8B-B14F-4D97-AF65-F5344CB8AC3E}">
        <p14:creationId xmlns:p14="http://schemas.microsoft.com/office/powerpoint/2010/main" val="2687085479"/>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Grid">
    <p:spTree>
      <p:nvGrpSpPr>
        <p:cNvPr id="1" name=""/>
        <p:cNvGrpSpPr/>
        <p:nvPr/>
      </p:nvGrpSpPr>
      <p:grpSpPr>
        <a:xfrm>
          <a:off x="0" y="0"/>
          <a:ext cx="0" cy="0"/>
          <a:chOff x="0" y="0"/>
          <a:chExt cx="0" cy="0"/>
        </a:xfrm>
      </p:grpSpPr>
      <p:cxnSp>
        <p:nvCxnSpPr>
          <p:cNvPr id="3" name="Straight Connector 2"/>
          <p:cNvCxnSpPr/>
          <p:nvPr/>
        </p:nvCxnSpPr>
        <p:spPr>
          <a:xfrm flipV="1">
            <a:off x="3048000" y="696244"/>
            <a:ext cx="0" cy="41528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6096000" y="696244"/>
            <a:ext cx="0" cy="41528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cxnSp>
        <p:nvCxnSpPr>
          <p:cNvPr id="4" name="Straight Connector 3"/>
          <p:cNvCxnSpPr/>
          <p:nvPr/>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498858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Map Backgroun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800">
              <a:lnSpc>
                <a:spcPct val="85000"/>
              </a:lnSpc>
            </a:pPr>
            <a:endParaRPr lang="en-US" sz="1400"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pic>
        <p:nvPicPr>
          <p:cNvPr id="4" name="Picture 3"/>
          <p:cNvPicPr>
            <a:picLocks noChangeAspect="1"/>
          </p:cNvPicPr>
          <p:nvPr/>
        </p:nvPicPr>
        <p:blipFill>
          <a:blip r:embed="rId2">
            <a:alphaModFix amt="25000"/>
          </a:blip>
          <a:stretch>
            <a:fillRect/>
          </a:stretch>
        </p:blipFill>
        <p:spPr>
          <a:xfrm>
            <a:off x="-238103" y="-141032"/>
            <a:ext cx="9627732" cy="5588000"/>
          </a:xfrm>
          <a:prstGeom prst="rect">
            <a:avLst/>
          </a:prstGeom>
        </p:spPr>
      </p:pic>
    </p:spTree>
    <p:extLst>
      <p:ext uri="{BB962C8B-B14F-4D97-AF65-F5344CB8AC3E}">
        <p14:creationId xmlns:p14="http://schemas.microsoft.com/office/powerpoint/2010/main" val="68000847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ctr"/>
          <a:lstStyle>
            <a:lvl1pPr marL="0" indent="0" algn="ctr">
              <a:buNone/>
              <a:defRPr/>
            </a:lvl1pPr>
          </a:lstStyle>
          <a:p>
            <a:pPr lvl="0"/>
            <a:r>
              <a:rPr lang="en-US" dirty="0" smtClean="0"/>
              <a:t>Insert Case Study Image</a:t>
            </a:r>
          </a:p>
        </p:txBody>
      </p:sp>
      <p:sp>
        <p:nvSpPr>
          <p:cNvPr id="9" name="Rectangle 8"/>
          <p:cNvSpPr/>
          <p:nvPr/>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800"/>
            <a:endParaRPr lang="en-US" sz="1400">
              <a:solidFill>
                <a:prstClr val="white"/>
              </a:solidFill>
            </a:endParaRPr>
          </a:p>
        </p:txBody>
      </p:sp>
      <p:sp>
        <p:nvSpPr>
          <p:cNvPr id="5"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CLIENT NAME</a:t>
            </a:r>
            <a:endParaRPr lang="en-US" dirty="0"/>
          </a:p>
        </p:txBody>
      </p:sp>
    </p:spTree>
    <p:extLst>
      <p:ext uri="{BB962C8B-B14F-4D97-AF65-F5344CB8AC3E}">
        <p14:creationId xmlns:p14="http://schemas.microsoft.com/office/powerpoint/2010/main" val="358155131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graphicFrame>
        <p:nvGraphicFramePr>
          <p:cNvPr id="3" name="Table 2"/>
          <p:cNvGraphicFramePr>
            <a:graphicFrameLocks noGrp="1"/>
          </p:cNvGraphicFramePr>
          <p:nvPr>
            <p:extLst/>
          </p:nvPr>
        </p:nvGraphicFramePr>
        <p:xfrm>
          <a:off x="-1" y="701331"/>
          <a:ext cx="9144000" cy="4147762"/>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272070">
                <a:tc>
                  <a:txBody>
                    <a:bodyPr/>
                    <a:lstStyle/>
                    <a:p>
                      <a:pPr algn="ctr"/>
                      <a:r>
                        <a:rPr lang="en-US" sz="900" b="1" i="0" dirty="0" smtClean="0">
                          <a:solidFill>
                            <a:schemeClr val="bg1"/>
                          </a:solidFill>
                          <a:latin typeface="Trebuchet MS"/>
                          <a:cs typeface="Trebuchet MS"/>
                        </a:rPr>
                        <a:t>M1</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smtClean="0">
                          <a:solidFill>
                            <a:schemeClr val="bg1"/>
                          </a:solidFill>
                          <a:latin typeface="Trebuchet MS"/>
                          <a:cs typeface="Trebuchet MS"/>
                        </a:rPr>
                        <a:t>M2</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smtClean="0">
                          <a:solidFill>
                            <a:schemeClr val="bg1"/>
                          </a:solidFill>
                          <a:latin typeface="Trebuchet MS"/>
                          <a:cs typeface="Trebuchet MS"/>
                        </a:rPr>
                        <a:t>M3</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smtClean="0">
                          <a:solidFill>
                            <a:schemeClr val="bg1"/>
                          </a:solidFill>
                          <a:latin typeface="Trebuchet MS"/>
                          <a:cs typeface="Trebuchet MS"/>
                        </a:rPr>
                        <a:t>M4</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M5</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M6</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M7</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M8</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M9</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M10</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M11</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M12</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875692">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9619515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199" indent="-214308">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67611691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76976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pPr defTabSz="685800"/>
            <a:fld id="{19533DD8-4D98-4DD6-8494-611924728306}" type="datetimeFigureOut">
              <a:rPr lang="en-US" sz="1350" smtClean="0">
                <a:solidFill>
                  <a:srgbClr val="464547"/>
                </a:solidFill>
              </a:rPr>
              <a:pPr defTabSz="685800"/>
              <a:t>12/27/2017</a:t>
            </a:fld>
            <a:endParaRPr lang="en-US" sz="1350">
              <a:solidFill>
                <a:srgbClr val="464547"/>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pPr defTabSz="685800"/>
            <a:endParaRPr lang="en-US" sz="1350">
              <a:solidFill>
                <a:srgbClr val="464547"/>
              </a:solidFill>
            </a:endParaRPr>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pPr defTabSz="685800"/>
            <a:fld id="{89BDE895-A351-4925-AE2F-FE35559C37FC}" type="slidenum">
              <a:rPr lang="en-US" sz="1350" smtClean="0">
                <a:solidFill>
                  <a:srgbClr val="464547"/>
                </a:solidFill>
              </a:rPr>
              <a:pPr defTabSz="685800"/>
              <a:t>‹#›</a:t>
            </a:fld>
            <a:endParaRPr lang="en-US" sz="1350">
              <a:solidFill>
                <a:srgbClr val="464547"/>
              </a:solidFill>
            </a:endParaRPr>
          </a:p>
        </p:txBody>
      </p:sp>
    </p:spTree>
    <p:extLst>
      <p:ext uri="{BB962C8B-B14F-4D97-AF65-F5344CB8AC3E}">
        <p14:creationId xmlns:p14="http://schemas.microsoft.com/office/powerpoint/2010/main" val="60491297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54634730"/>
      </p:ext>
    </p:extLst>
  </p:cSld>
  <p:clrMapOvr>
    <a:masterClrMapping/>
  </p:clrMapOvr>
  <p:hf sldNum="0" hdr="0" dt="0"/>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800"/>
            <a:endParaRPr lang="en-US" sz="1400" dirty="0">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5"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5"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5" y="2869953"/>
            <a:ext cx="3741089"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5" y="2496459"/>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9" y="2457128"/>
            <a:ext cx="3727752"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20959609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758367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_Case Study">
    <p:spTree>
      <p:nvGrpSpPr>
        <p:cNvPr id="1" name=""/>
        <p:cNvGrpSpPr/>
        <p:nvPr/>
      </p:nvGrpSpPr>
      <p:grpSpPr>
        <a:xfrm>
          <a:off x="0" y="0"/>
          <a:ext cx="0" cy="0"/>
          <a:chOff x="0" y="0"/>
          <a:chExt cx="0" cy="0"/>
        </a:xfrm>
      </p:grpSpPr>
      <p:sp>
        <p:nvSpPr>
          <p:cNvPr id="10" name="Content Placeholder 9"/>
          <p:cNvSpPr>
            <a:spLocks noGrp="1"/>
          </p:cNvSpPr>
          <p:nvPr>
            <p:ph sz="quarter" idx="11" hasCustomPrompt="1"/>
          </p:nvPr>
        </p:nvSpPr>
        <p:spPr>
          <a:xfrm>
            <a:off x="3" y="704275"/>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1" name="Content Placeholder 9"/>
          <p:cNvSpPr>
            <a:spLocks noGrp="1"/>
          </p:cNvSpPr>
          <p:nvPr>
            <p:ph sz="quarter" idx="12" hasCustomPrompt="1"/>
          </p:nvPr>
        </p:nvSpPr>
        <p:spPr>
          <a:xfrm>
            <a:off x="3050312" y="704275"/>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6084890" y="704275"/>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7" name="Straight Connector 6"/>
          <p:cNvCxnSpPr/>
          <p:nvPr userDrawn="1"/>
        </p:nvCxnSpPr>
        <p:spPr>
          <a:xfrm flipV="1">
            <a:off x="3048000" y="669640"/>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6096000" y="669640"/>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4" name="Picture Placeholder 13"/>
          <p:cNvSpPr>
            <a:spLocks noGrp="1"/>
          </p:cNvSpPr>
          <p:nvPr>
            <p:ph type="pic" sz="quarter" idx="14" hasCustomPrompt="1"/>
          </p:nvPr>
        </p:nvSpPr>
        <p:spPr>
          <a:xfrm>
            <a:off x="672738"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sp>
        <p:nvSpPr>
          <p:cNvPr id="17" name="Picture Placeholder 13"/>
          <p:cNvSpPr>
            <a:spLocks noGrp="1"/>
          </p:cNvSpPr>
          <p:nvPr>
            <p:ph type="pic" sz="quarter" idx="15" hasCustomPrompt="1"/>
          </p:nvPr>
        </p:nvSpPr>
        <p:spPr>
          <a:xfrm>
            <a:off x="3740366"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sp>
        <p:nvSpPr>
          <p:cNvPr id="18" name="Picture Placeholder 13"/>
          <p:cNvSpPr>
            <a:spLocks noGrp="1"/>
          </p:cNvSpPr>
          <p:nvPr>
            <p:ph type="pic" sz="quarter" idx="16" hasCustomPrompt="1"/>
          </p:nvPr>
        </p:nvSpPr>
        <p:spPr>
          <a:xfrm>
            <a:off x="6807992"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cxnSp>
        <p:nvCxnSpPr>
          <p:cNvPr id="47" name="Straight Connector 46"/>
          <p:cNvCxnSpPr/>
          <p:nvPr userDrawn="1"/>
        </p:nvCxnSpPr>
        <p:spPr>
          <a:xfrm>
            <a:off x="0" y="1674090"/>
            <a:ext cx="91440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3" name="Text Placeholder 52"/>
          <p:cNvSpPr>
            <a:spLocks noGrp="1"/>
          </p:cNvSpPr>
          <p:nvPr>
            <p:ph type="body" sz="quarter" idx="24"/>
          </p:nvPr>
        </p:nvSpPr>
        <p:spPr>
          <a:xfrm>
            <a:off x="161636" y="1835729"/>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52"/>
          <p:cNvSpPr>
            <a:spLocks noGrp="1"/>
          </p:cNvSpPr>
          <p:nvPr>
            <p:ph type="body" sz="quarter" idx="25"/>
          </p:nvPr>
        </p:nvSpPr>
        <p:spPr>
          <a:xfrm>
            <a:off x="3223491" y="1861127"/>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6" name="Text Placeholder 52"/>
          <p:cNvSpPr>
            <a:spLocks noGrp="1"/>
          </p:cNvSpPr>
          <p:nvPr>
            <p:ph type="body" sz="quarter" idx="26"/>
          </p:nvPr>
        </p:nvSpPr>
        <p:spPr>
          <a:xfrm>
            <a:off x="6248400" y="1861127"/>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1381735"/>
      </p:ext>
    </p:extLst>
  </p:cSld>
  <p:clrMapOvr>
    <a:masterClrMapping/>
  </p:clrMapOvr>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917779"/>
            <a:ext cx="8337502" cy="3394472"/>
          </a:xfrm>
          <a:prstGeom prst="rect">
            <a:avLst/>
          </a:prstGeom>
        </p:spPr>
        <p:txBody>
          <a:bodyPr vert="horz" lIns="91440" tIns="45720" rIns="91440" bIns="45720" rtlCol="0">
            <a:normAutofit/>
          </a:bodyPr>
          <a:lstStyle>
            <a:lvl1pPr marL="0" indent="0">
              <a:lnSpc>
                <a:spcPct val="120000"/>
              </a:lnSpc>
              <a:spcBef>
                <a:spcPts val="0"/>
              </a:spcBef>
              <a:buNone/>
              <a:defRPr sz="1350"/>
            </a:lvl1pPr>
            <a:lvl2pPr>
              <a:defRPr sz="1200"/>
            </a:lvl2pPr>
            <a:lvl3pPr>
              <a:defRPr sz="105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270181465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8"/>
            <a:ext cx="8332740" cy="3167063"/>
          </a:xfrm>
          <a:prstGeom prst="rect">
            <a:avLst/>
          </a:prstGeom>
        </p:spPr>
        <p:txBody>
          <a:bodyPr>
            <a:noAutofit/>
          </a:bodyPr>
          <a:lstStyle>
            <a:lvl1pPr marL="342892" indent="-342892">
              <a:lnSpc>
                <a:spcPts val="1800"/>
              </a:lnSpc>
              <a:spcBef>
                <a:spcPts val="0"/>
              </a:spcBef>
              <a:spcAft>
                <a:spcPts val="1800"/>
              </a:spcAft>
              <a:buSzPct val="140000"/>
              <a:buFont typeface="+mj-lt"/>
              <a:buAutoNum type="arabicPeriod"/>
              <a:defRPr sz="1500" baseline="0"/>
            </a:lvl1pPr>
            <a:lvl2pPr>
              <a:defRPr sz="1350"/>
            </a:lvl2pPr>
            <a:lvl3pPr>
              <a:defRPr sz="1200"/>
            </a:lvl3pPr>
            <a:lvl4pPr>
              <a:defRPr sz="975"/>
            </a:lvl4pPr>
            <a:lvl5pPr>
              <a:defRPr sz="825"/>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079204400"/>
      </p:ext>
    </p:extLst>
  </p:cSld>
  <p:clrMapOvr>
    <a:masterClrMapping/>
  </p:clrMapOvr>
  <p:hf sldNum="0" hdr="0" dt="0"/>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9"/>
            <a:ext cx="8329612" cy="3394472"/>
          </a:xfrm>
          <a:prstGeom prst="rect">
            <a:avLst/>
          </a:prstGeom>
        </p:spPr>
        <p:txBody>
          <a:bodyPr vert="horz" lIns="91440" tIns="45720" rIns="91440" bIns="45720" rtlCol="0">
            <a:normAutofit/>
          </a:bodyPr>
          <a:lstStyle>
            <a:lvl1pPr marL="130299" marR="0" indent="-130299" algn="l" defTabSz="342892" rtl="0" eaLnBrk="1" fontAlgn="auto" latinLnBrk="0" hangingPunct="1">
              <a:lnSpc>
                <a:spcPct val="120000"/>
              </a:lnSpc>
              <a:spcBef>
                <a:spcPts val="0"/>
              </a:spcBef>
              <a:spcAft>
                <a:spcPts val="750"/>
              </a:spcAft>
              <a:buClr>
                <a:schemeClr val="accent2"/>
              </a:buClr>
              <a:buSzTx/>
              <a:buFont typeface="Arial"/>
              <a:buChar char="•"/>
              <a:tabLst/>
              <a:defRPr sz="1350" baseline="0"/>
            </a:lvl1pPr>
            <a:lvl2pPr marL="557199" indent="-214308">
              <a:lnSpc>
                <a:spcPct val="120000"/>
              </a:lnSpc>
              <a:buSzPct val="100000"/>
              <a:buFont typeface="Arial"/>
              <a:buChar char="•"/>
              <a:defRPr sz="1200" baseline="0"/>
            </a:lvl2pPr>
            <a:lvl3pPr>
              <a:lnSpc>
                <a:spcPct val="120000"/>
              </a:lnSpc>
              <a:defRPr sz="1050" baseline="0"/>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986990759"/>
      </p:ext>
    </p:extLst>
  </p:cSld>
  <p:clrMapOvr>
    <a:masterClrMapping/>
  </p:clrMapOvr>
  <p:hf sldNum="0" hdr="0" dt="0"/>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Bullet List with Graphic">
    <p:spTree>
      <p:nvGrpSpPr>
        <p:cNvPr id="1" name=""/>
        <p:cNvGrpSpPr/>
        <p:nvPr/>
      </p:nvGrpSpPr>
      <p:grpSpPr>
        <a:xfrm>
          <a:off x="0" y="0"/>
          <a:ext cx="0" cy="0"/>
          <a:chOff x="0" y="0"/>
          <a:chExt cx="0" cy="0"/>
        </a:xfrm>
      </p:grpSpPr>
      <p:sp>
        <p:nvSpPr>
          <p:cNvPr id="3" name="Text Placeholder 2"/>
          <p:cNvSpPr>
            <a:spLocks noGrp="1"/>
          </p:cNvSpPr>
          <p:nvPr>
            <p:ph idx="1" hasCustomPrompt="1"/>
          </p:nvPr>
        </p:nvSpPr>
        <p:spPr>
          <a:xfrm>
            <a:off x="360364" y="1079899"/>
            <a:ext cx="3810584" cy="3394472"/>
          </a:xfrm>
          <a:prstGeom prst="rect">
            <a:avLst/>
          </a:prstGeom>
        </p:spPr>
        <p:txBody>
          <a:bodyPr vert="horz" lIns="91440" tIns="45720" rIns="91440" bIns="45720" rtlCol="0">
            <a:normAutofit/>
          </a:bodyPr>
          <a:lstStyle>
            <a:lvl1pPr marL="130299" marR="0" indent="-130299" algn="l" defTabSz="342892"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584206591"/>
      </p:ext>
    </p:extLst>
  </p:cSld>
  <p:clrMapOvr>
    <a:masterClrMapping/>
  </p:clrMapOvr>
  <p:hf sldNum="0" hd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with Bulleted list">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2"/>
            <a:ext cx="8329612" cy="3394472"/>
          </a:xfrm>
          <a:prstGeom prst="rect">
            <a:avLst/>
          </a:prstGeom>
        </p:spPr>
        <p:txBody>
          <a:bodyPr vert="horz" lIns="91440" tIns="45720" rIns="91440" bIns="45720" rtlCol="0">
            <a:normAutofit/>
          </a:bodyPr>
          <a:lstStyle>
            <a:lvl1pPr marL="130299" marR="0" indent="-130299" algn="l" defTabSz="342892"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299" marR="0" lvl="0" indent="-130299" algn="l" defTabSz="342892"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3" name="Text Placeholder 2"/>
          <p:cNvSpPr>
            <a:spLocks noGrp="1"/>
          </p:cNvSpPr>
          <p:nvPr>
            <p:ph type="body" sz="quarter" idx="10" hasCustomPrompt="1"/>
          </p:nvPr>
        </p:nvSpPr>
        <p:spPr>
          <a:xfrm>
            <a:off x="463552" y="1073150"/>
            <a:ext cx="2760662" cy="242374"/>
          </a:xfrm>
          <a:prstGeom prst="rect">
            <a:avLst/>
          </a:prstGeom>
          <a:solidFill>
            <a:srgbClr val="39C2D7"/>
          </a:solidFill>
        </p:spPr>
        <p:txBody>
          <a:bodyPr wrap="square">
            <a:spAutoFit/>
          </a:bodyPr>
          <a:lstStyle>
            <a:lvl1pPr marL="0" indent="0" algn="l">
              <a:buNone/>
              <a:defRPr sz="975" baseline="0">
                <a:solidFill>
                  <a:srgbClr val="FFFFFF"/>
                </a:solidFill>
                <a:latin typeface="Arial Black"/>
                <a:cs typeface="Arial Black"/>
              </a:defRPr>
            </a:lvl1pPr>
          </a:lstStyle>
          <a:p>
            <a:pPr lvl="0"/>
            <a:r>
              <a:rPr lang="en-US" dirty="0" smtClean="0"/>
              <a:t>LOREM IPSUM DOLOR AMET</a:t>
            </a:r>
            <a:endParaRPr lang="en-US" dirty="0"/>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305586405"/>
      </p:ext>
    </p:extLst>
  </p:cSld>
  <p:clrMapOvr>
    <a:masterClrMapping/>
  </p:clrMapOvr>
  <p:hf sldNum="0" hd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448031196"/>
      </p:ext>
    </p:extLst>
  </p:cSld>
  <p:clrMapOvr>
    <a:masterClrMapping/>
  </p:clrMapOvr>
  <p:hf sldNum="0" hd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492307214"/>
      </p:ext>
    </p:extLst>
  </p:cSld>
  <p:clrMapOvr>
    <a:masterClrMapping/>
  </p:clrMapOvr>
  <p:hf sldNum="0" hd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Case Study - without image">
    <p:spTree>
      <p:nvGrpSpPr>
        <p:cNvPr id="1" name=""/>
        <p:cNvGrpSpPr/>
        <p:nvPr/>
      </p:nvGrpSpPr>
      <p:grpSpPr>
        <a:xfrm>
          <a:off x="0" y="0"/>
          <a:ext cx="0" cy="0"/>
          <a:chOff x="0" y="0"/>
          <a:chExt cx="0" cy="0"/>
        </a:xfrm>
      </p:grpSpPr>
      <p:sp>
        <p:nvSpPr>
          <p:cNvPr id="12" name="Rectangle 11"/>
          <p:cNvSpPr/>
          <p:nvPr/>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en-US" sz="1350" dirty="0">
              <a:solidFill>
                <a:prstClr val="white"/>
              </a:solidFill>
            </a:endParaRPr>
          </a:p>
        </p:txBody>
      </p:sp>
      <p:sp>
        <p:nvSpPr>
          <p:cNvPr id="13" name="Title Placeholder 1"/>
          <p:cNvSpPr>
            <a:spLocks noGrp="1"/>
          </p:cNvSpPr>
          <p:nvPr>
            <p:ph type="title" hasCustomPrompt="1"/>
          </p:nvPr>
        </p:nvSpPr>
        <p:spPr>
          <a:xfrm>
            <a:off x="1808738" y="89635"/>
            <a:ext cx="6457956" cy="543650"/>
          </a:xfrm>
          <a:prstGeom prst="rect">
            <a:avLst/>
          </a:prstGeom>
        </p:spPr>
        <p:txBody>
          <a:bodyPr vert="horz" lIns="91440" tIns="0" rIns="91440" bIns="45720" rtlCol="0" anchor="ctr">
            <a:normAutofit/>
          </a:bodyPr>
          <a:lstStyle>
            <a:lvl1pPr>
              <a:defRPr baseline="0"/>
            </a:lvl1pPr>
          </a:lstStyle>
          <a:p>
            <a:r>
              <a:rPr lang="en-US" dirty="0" smtClean="0"/>
              <a:t>client name</a:t>
            </a:r>
            <a:endParaRPr lang="en-US" dirty="0"/>
          </a:p>
        </p:txBody>
      </p:sp>
      <p:cxnSp>
        <p:nvCxnSpPr>
          <p:cNvPr id="11" name="Straight Connector 10"/>
          <p:cNvCxnSpPr/>
          <p:nvPr/>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9144000" y="707790"/>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930269" y="1321136"/>
            <a:ext cx="3840479" cy="2425365"/>
          </a:xfrm>
          <a:prstGeom prst="rect">
            <a:avLst/>
          </a:prstGeom>
        </p:spPr>
        <p:txBody>
          <a:bodyPr vert="horz" lIns="91440" tIns="45720" rIns="91440" bIns="45720" rtlCol="0">
            <a:noAutofit/>
          </a:bodyPr>
          <a:lstStyle>
            <a:lvl1pPr marL="129779" indent="-129779">
              <a:lnSpc>
                <a:spcPts val="1200"/>
              </a:lnSpc>
              <a:spcBef>
                <a:spcPts val="0"/>
              </a:spcBef>
              <a:spcAft>
                <a:spcPts val="975"/>
              </a:spcAft>
              <a:buClr>
                <a:srgbClr val="2FC2D9"/>
              </a:buClr>
              <a:buFont typeface="Arial"/>
              <a:buChar char="•"/>
              <a:defRPr sz="1200" baseline="0">
                <a:solidFill>
                  <a:schemeClr val="tx1"/>
                </a:solidFill>
              </a:defRPr>
            </a:lvl1pPr>
            <a:lvl2pPr>
              <a:defRPr sz="1200"/>
            </a:lvl2pPr>
            <a:lvl3pPr>
              <a:defRPr sz="105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9" y="1321135"/>
            <a:ext cx="3921125" cy="2730165"/>
          </a:xfrm>
          <a:prstGeom prst="rect">
            <a:avLst/>
          </a:prstGeom>
        </p:spPr>
        <p:txBody>
          <a:bodyPr tIns="45720">
            <a:noAutofit/>
          </a:bodyPr>
          <a:lstStyle>
            <a:lvl1pPr marL="0" indent="0">
              <a:lnSpc>
                <a:spcPct val="110000"/>
              </a:lnSpc>
              <a:spcBef>
                <a:spcPts val="0"/>
              </a:spcBef>
              <a:spcAft>
                <a:spcPts val="975"/>
              </a:spcAft>
              <a:buNone/>
              <a:defRPr sz="1200"/>
            </a:lvl1pPr>
            <a:lvl2pPr>
              <a:defRPr sz="975"/>
            </a:lvl2pPr>
            <a:lvl3pPr>
              <a:defRPr sz="975"/>
            </a:lvl3pPr>
            <a:lvl4pPr>
              <a:defRPr sz="975"/>
            </a:lvl4pPr>
            <a:lvl5pPr>
              <a:defRPr sz="975"/>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endParaRPr lang="en-US" dirty="0"/>
          </a:p>
        </p:txBody>
      </p:sp>
      <p:sp>
        <p:nvSpPr>
          <p:cNvPr id="3" name="Text Placeholder 2"/>
          <p:cNvSpPr>
            <a:spLocks noGrp="1"/>
          </p:cNvSpPr>
          <p:nvPr>
            <p:ph type="body" sz="quarter" idx="11" hasCustomPrompt="1"/>
          </p:nvPr>
        </p:nvSpPr>
        <p:spPr>
          <a:xfrm>
            <a:off x="458788" y="990998"/>
            <a:ext cx="1494320" cy="242374"/>
          </a:xfrm>
          <a:prstGeom prst="rect">
            <a:avLst/>
          </a:prstGeom>
          <a:solidFill>
            <a:schemeClr val="accent2"/>
          </a:solidFill>
          <a:ln>
            <a:noFill/>
          </a:ln>
        </p:spPr>
        <p:txBody>
          <a:bodyPr wrap="none">
            <a:spAutoFit/>
          </a:bodyPr>
          <a:lstStyle>
            <a:lvl1pPr marL="0" indent="0" algn="l">
              <a:buNone/>
              <a:defRPr sz="975">
                <a:solidFill>
                  <a:schemeClr val="bg1"/>
                </a:solidFill>
                <a:latin typeface="Arial Black"/>
                <a:cs typeface="Arial Black"/>
              </a:defRPr>
            </a:lvl1pPr>
          </a:lstStyle>
          <a:p>
            <a:pPr lvl="0"/>
            <a:r>
              <a:rPr lang="en-US" dirty="0" smtClean="0"/>
              <a:t>TITLE TO GO HERE</a:t>
            </a:r>
            <a:endParaRPr lang="en-US" dirty="0"/>
          </a:p>
        </p:txBody>
      </p:sp>
      <p:sp>
        <p:nvSpPr>
          <p:cNvPr id="15" name="Text Placeholder 2"/>
          <p:cNvSpPr>
            <a:spLocks noGrp="1"/>
          </p:cNvSpPr>
          <p:nvPr>
            <p:ph type="body" sz="quarter" idx="12" hasCustomPrompt="1"/>
          </p:nvPr>
        </p:nvSpPr>
        <p:spPr>
          <a:xfrm>
            <a:off x="5023401" y="990998"/>
            <a:ext cx="1494320" cy="242374"/>
          </a:xfrm>
          <a:prstGeom prst="rect">
            <a:avLst/>
          </a:prstGeom>
          <a:solidFill>
            <a:schemeClr val="accent2"/>
          </a:solidFill>
          <a:ln>
            <a:noFill/>
          </a:ln>
        </p:spPr>
        <p:txBody>
          <a:bodyPr wrap="none">
            <a:spAutoFit/>
          </a:bodyPr>
          <a:lstStyle>
            <a:lvl1pPr marL="0" indent="0" algn="l">
              <a:buNone/>
              <a:defRPr sz="975">
                <a:solidFill>
                  <a:schemeClr val="bg1"/>
                </a:solidFill>
                <a:latin typeface="Arial Black"/>
                <a:cs typeface="Arial Black"/>
              </a:defRPr>
            </a:lvl1pPr>
          </a:lstStyle>
          <a:p>
            <a:pPr lvl="0"/>
            <a:r>
              <a:rPr lang="en-US" dirty="0" smtClean="0"/>
              <a:t>TITLE TO GO HERE</a:t>
            </a:r>
            <a:endParaRPr lang="en-US" dirty="0"/>
          </a:p>
        </p:txBody>
      </p:sp>
      <p:sp>
        <p:nvSpPr>
          <p:cNvPr id="4" name="Picture Placeholder 3"/>
          <p:cNvSpPr>
            <a:spLocks noGrp="1"/>
          </p:cNvSpPr>
          <p:nvPr>
            <p:ph type="pic" sz="quarter" idx="13" hasCustomPrompt="1"/>
          </p:nvPr>
        </p:nvSpPr>
        <p:spPr>
          <a:xfrm>
            <a:off x="400006" y="192233"/>
            <a:ext cx="1135543" cy="361950"/>
          </a:xfrm>
          <a:prstGeom prst="rect">
            <a:avLst/>
          </a:prstGeom>
        </p:spPr>
        <p:txBody>
          <a:bodyPr>
            <a:normAutofit/>
          </a:bodyPr>
          <a:lstStyle>
            <a:lvl1pPr marL="0" indent="0">
              <a:buNone/>
              <a:defRPr sz="900" baseline="0"/>
            </a:lvl1pPr>
          </a:lstStyle>
          <a:p>
            <a:r>
              <a:rPr lang="en-US" dirty="0" smtClean="0"/>
              <a:t>Insert logo</a:t>
            </a:r>
            <a:endParaRPr lang="en-US" dirty="0"/>
          </a:p>
        </p:txBody>
      </p:sp>
    </p:spTree>
    <p:extLst>
      <p:ext uri="{BB962C8B-B14F-4D97-AF65-F5344CB8AC3E}">
        <p14:creationId xmlns:p14="http://schemas.microsoft.com/office/powerpoint/2010/main" val="79452566"/>
      </p:ext>
    </p:extLst>
  </p:cSld>
  <p:clrMapOvr>
    <a:masterClrMapping/>
  </p:clrMapOvr>
  <p:hf sldNum="0" hd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703309"/>
            <a:ext cx="9144000" cy="5143500"/>
          </a:xfrm>
          <a:prstGeom prst="rect">
            <a:avLst/>
          </a:prstGeom>
        </p:spPr>
        <p:txBody>
          <a:bodyPr anchor="ctr"/>
          <a:lstStyle>
            <a:lvl1pPr marL="0" indent="0" algn="ctr">
              <a:buNone/>
              <a:defRPr/>
            </a:lvl1pPr>
          </a:lstStyle>
          <a:p>
            <a:pPr lvl="0"/>
            <a:r>
              <a:rPr lang="en-US" dirty="0" smtClean="0"/>
              <a:t>Insert Case Study Image</a:t>
            </a:r>
          </a:p>
        </p:txBody>
      </p:sp>
      <p:sp>
        <p:nvSpPr>
          <p:cNvPr id="2" name="Title 1"/>
          <p:cNvSpPr>
            <a:spLocks noGrp="1"/>
          </p:cNvSpPr>
          <p:nvPr>
            <p:ph type="title" hasCustomPrompt="1"/>
          </p:nvPr>
        </p:nvSpPr>
        <p:spPr>
          <a:xfrm>
            <a:off x="272274" y="202198"/>
            <a:ext cx="8337502" cy="543650"/>
          </a:xfrm>
          <a:prstGeom prst="rect">
            <a:avLst/>
          </a:prstGeom>
        </p:spPr>
        <p:txBody>
          <a:bodyPr/>
          <a:lstStyle>
            <a:lvl1pPr>
              <a:defRPr sz="1500" baseline="0"/>
            </a:lvl1pPr>
          </a:lstStyle>
          <a:p>
            <a:r>
              <a:rPr lang="en-US" dirty="0" smtClean="0"/>
              <a:t>Client name</a:t>
            </a:r>
            <a:endParaRPr lang="en-US" dirty="0"/>
          </a:p>
        </p:txBody>
      </p:sp>
      <p:sp>
        <p:nvSpPr>
          <p:cNvPr id="9" name="Rectangle 8"/>
          <p:cNvSpPr/>
          <p:nvPr/>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en-US" sz="1350">
              <a:solidFill>
                <a:prstClr val="white"/>
              </a:solidFill>
            </a:endParaRPr>
          </a:p>
        </p:txBody>
      </p:sp>
    </p:spTree>
    <p:extLst>
      <p:ext uri="{BB962C8B-B14F-4D97-AF65-F5344CB8AC3E}">
        <p14:creationId xmlns:p14="http://schemas.microsoft.com/office/powerpoint/2010/main" val="3154539394"/>
      </p:ext>
    </p:extLst>
  </p:cSld>
  <p:clrMapOvr>
    <a:masterClrMapping/>
  </p:clrMapOvr>
  <p:hf sldNum="0" hd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14" name="Rectangle 13"/>
          <p:cNvSpPr/>
          <p:nvPr/>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en-US" sz="1350">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8"/>
            <a:ext cx="5045292" cy="660181"/>
          </a:xfrm>
          <a:prstGeom prst="rect">
            <a:avLst/>
          </a:prstGeom>
          <a:solidFill>
            <a:srgbClr val="2FC2D9"/>
          </a:solidFill>
        </p:spPr>
        <p:txBody>
          <a:bodyPr wrap="none" lIns="182880" tIns="36576" rIns="182880">
            <a:spAutoFit/>
          </a:bodyPr>
          <a:lstStyle>
            <a:lvl1pPr marL="0" indent="0">
              <a:buNone/>
              <a:defRPr sz="3750" b="0" i="0" cap="all">
                <a:solidFill>
                  <a:schemeClr val="bg1"/>
                </a:solidFill>
                <a:latin typeface="Arial Black"/>
                <a:cs typeface="Arial Black"/>
              </a:defRPr>
            </a:lvl1pPr>
            <a:lvl2pPr marL="342892" indent="0">
              <a:buNone/>
              <a:defRPr sz="3750" b="0" i="0" cap="all">
                <a:latin typeface="Arial Black"/>
                <a:cs typeface="Arial Black"/>
              </a:defRPr>
            </a:lvl2pPr>
            <a:lvl3pPr marL="685783" indent="0">
              <a:buNone/>
              <a:defRPr sz="3750" b="0" i="0" cap="all">
                <a:latin typeface="Arial Black"/>
                <a:cs typeface="Arial Black"/>
              </a:defRPr>
            </a:lvl3pPr>
            <a:lvl4pPr marL="1028675" indent="0">
              <a:buNone/>
              <a:defRPr sz="3750" b="0" i="0" cap="all">
                <a:latin typeface="Arial Black"/>
                <a:cs typeface="Arial Black"/>
              </a:defRPr>
            </a:lvl4pPr>
            <a:lvl5pPr marL="1371566" indent="0">
              <a:buNone/>
              <a:defRPr sz="375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5" y="3394371"/>
            <a:ext cx="3737242" cy="660181"/>
          </a:xfrm>
          <a:prstGeom prst="rect">
            <a:avLst/>
          </a:prstGeom>
          <a:solidFill>
            <a:srgbClr val="2FC2D9"/>
          </a:solidFill>
        </p:spPr>
        <p:txBody>
          <a:bodyPr wrap="none" lIns="182880" tIns="36576" rIns="182880">
            <a:spAutoFit/>
          </a:bodyPr>
          <a:lstStyle>
            <a:lvl1pPr marL="0" indent="0">
              <a:buNone/>
              <a:defRPr sz="3750" b="0" i="0" cap="all">
                <a:solidFill>
                  <a:schemeClr val="bg1"/>
                </a:solidFill>
                <a:latin typeface="Arial Black"/>
                <a:cs typeface="Arial Black"/>
              </a:defRPr>
            </a:lvl1pPr>
            <a:lvl2pPr marL="342892" indent="0">
              <a:buNone/>
              <a:defRPr sz="3750" b="0" i="0" cap="all">
                <a:latin typeface="Arial Black"/>
                <a:cs typeface="Arial Black"/>
              </a:defRPr>
            </a:lvl2pPr>
            <a:lvl3pPr marL="685783" indent="0">
              <a:buNone/>
              <a:defRPr sz="3750" b="0" i="0" cap="all">
                <a:latin typeface="Arial Black"/>
                <a:cs typeface="Arial Black"/>
              </a:defRPr>
            </a:lvl3pPr>
            <a:lvl4pPr marL="1028675" indent="0">
              <a:buNone/>
              <a:defRPr sz="3750" b="0" i="0" cap="all">
                <a:latin typeface="Arial Black"/>
                <a:cs typeface="Arial Black"/>
              </a:defRPr>
            </a:lvl4pPr>
            <a:lvl5pPr marL="1371566" indent="0">
              <a:buNone/>
              <a:defRPr sz="375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4"/>
            <a:ext cx="5314596" cy="660181"/>
          </a:xfrm>
          <a:prstGeom prst="rect">
            <a:avLst/>
          </a:prstGeom>
          <a:solidFill>
            <a:srgbClr val="2FC2D9"/>
          </a:solidFill>
          <a:ln>
            <a:noFill/>
          </a:ln>
        </p:spPr>
        <p:txBody>
          <a:bodyPr wrap="none" lIns="182880" tIns="36576" rIns="182880" anchor="t">
            <a:spAutoFit/>
          </a:bodyPr>
          <a:lstStyle>
            <a:lvl1pPr algn="l">
              <a:defRPr sz="375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p:nvSpPr>
        <p:spPr>
          <a:xfrm>
            <a:off x="781355" y="2496459"/>
            <a:ext cx="6488113" cy="692498"/>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892">
              <a:buClr>
                <a:srgbClr val="39C2D7"/>
              </a:buClr>
              <a:buFont typeface="Arial"/>
              <a:buNone/>
              <a:defRPr/>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649204" cy="300082"/>
          </a:xfrm>
          <a:prstGeom prst="rect">
            <a:avLst/>
          </a:prstGeom>
          <a:solidFill>
            <a:schemeClr val="accent2"/>
          </a:solidFill>
        </p:spPr>
        <p:txBody>
          <a:bodyPr vert="horz" wrap="none">
            <a:spAutoFit/>
          </a:bodyPr>
          <a:lstStyle>
            <a:lvl1pPr marL="0" indent="0">
              <a:buNone/>
              <a:defRPr sz="135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1536263605"/>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4980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with logos">
    <p:spTree>
      <p:nvGrpSpPr>
        <p:cNvPr id="1" name=""/>
        <p:cNvGrpSpPr/>
        <p:nvPr/>
      </p:nvGrpSpPr>
      <p:grpSpPr>
        <a:xfrm>
          <a:off x="0" y="0"/>
          <a:ext cx="0" cy="0"/>
          <a:chOff x="0" y="0"/>
          <a:chExt cx="0" cy="0"/>
        </a:xfrm>
      </p:grpSpPr>
      <p:sp>
        <p:nvSpPr>
          <p:cNvPr id="10" name="Content Placeholder 9"/>
          <p:cNvSpPr>
            <a:spLocks noGrp="1"/>
          </p:cNvSpPr>
          <p:nvPr>
            <p:ph sz="quarter" idx="11" hasCustomPrompt="1"/>
          </p:nvPr>
        </p:nvSpPr>
        <p:spPr>
          <a:xfrm>
            <a:off x="128467" y="841852"/>
            <a:ext cx="2781012" cy="392546"/>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1" name="Content Placeholder 9"/>
          <p:cNvSpPr>
            <a:spLocks noGrp="1"/>
          </p:cNvSpPr>
          <p:nvPr>
            <p:ph sz="quarter" idx="12" hasCustomPrompt="1"/>
          </p:nvPr>
        </p:nvSpPr>
        <p:spPr>
          <a:xfrm>
            <a:off x="3178776" y="841852"/>
            <a:ext cx="2781012" cy="392546"/>
          </a:xfrm>
          <a:prstGeom prst="rect">
            <a:avLst/>
          </a:prstGeom>
          <a:solidFill>
            <a:schemeClr val="accent4"/>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6213354" y="841852"/>
            <a:ext cx="2781012" cy="392546"/>
          </a:xfrm>
          <a:prstGeom prst="rect">
            <a:avLst/>
          </a:prstGeom>
          <a:solidFill>
            <a:schemeClr val="accent6"/>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7" name="Straight Connector 6"/>
          <p:cNvCxnSpPr/>
          <p:nvPr userDrawn="1"/>
        </p:nvCxnSpPr>
        <p:spPr>
          <a:xfrm flipV="1">
            <a:off x="3048000" y="669640"/>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6096000" y="669640"/>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51"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4" name="Picture Placeholder 13"/>
          <p:cNvSpPr>
            <a:spLocks noGrp="1"/>
          </p:cNvSpPr>
          <p:nvPr>
            <p:ph type="pic" sz="quarter" idx="14" hasCustomPrompt="1"/>
          </p:nvPr>
        </p:nvSpPr>
        <p:spPr>
          <a:xfrm>
            <a:off x="181965" y="372835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3" name="Text Placeholder 52"/>
          <p:cNvSpPr>
            <a:spLocks noGrp="1"/>
          </p:cNvSpPr>
          <p:nvPr>
            <p:ph type="body" sz="quarter" idx="24"/>
          </p:nvPr>
        </p:nvSpPr>
        <p:spPr>
          <a:xfrm>
            <a:off x="161636" y="1344085"/>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Picture Placeholder 13"/>
          <p:cNvSpPr>
            <a:spLocks noGrp="1"/>
          </p:cNvSpPr>
          <p:nvPr>
            <p:ph type="pic" sz="quarter" idx="27" hasCustomPrompt="1"/>
          </p:nvPr>
        </p:nvSpPr>
        <p:spPr>
          <a:xfrm>
            <a:off x="1135167" y="373964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0" name="Picture Placeholder 13"/>
          <p:cNvSpPr>
            <a:spLocks noGrp="1"/>
          </p:cNvSpPr>
          <p:nvPr>
            <p:ph type="pic" sz="quarter" idx="30" hasCustomPrompt="1"/>
          </p:nvPr>
        </p:nvSpPr>
        <p:spPr>
          <a:xfrm>
            <a:off x="193255" y="4106532"/>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3" name="Picture Placeholder 13"/>
          <p:cNvSpPr>
            <a:spLocks noGrp="1"/>
          </p:cNvSpPr>
          <p:nvPr>
            <p:ph type="pic" sz="quarter" idx="33" hasCustomPrompt="1"/>
          </p:nvPr>
        </p:nvSpPr>
        <p:spPr>
          <a:xfrm>
            <a:off x="1146457" y="4117822"/>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36" hasCustomPrompt="1"/>
          </p:nvPr>
        </p:nvSpPr>
        <p:spPr>
          <a:xfrm>
            <a:off x="190434" y="4470597"/>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39" hasCustomPrompt="1"/>
          </p:nvPr>
        </p:nvSpPr>
        <p:spPr>
          <a:xfrm>
            <a:off x="1143636" y="4481887"/>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2" name="Picture Placeholder 13"/>
          <p:cNvSpPr>
            <a:spLocks noGrp="1"/>
          </p:cNvSpPr>
          <p:nvPr>
            <p:ph type="pic" sz="quarter" idx="42" hasCustomPrompt="1"/>
          </p:nvPr>
        </p:nvSpPr>
        <p:spPr>
          <a:xfrm>
            <a:off x="2077786" y="373682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3" name="Picture Placeholder 13"/>
          <p:cNvSpPr>
            <a:spLocks noGrp="1"/>
          </p:cNvSpPr>
          <p:nvPr>
            <p:ph type="pic" sz="quarter" idx="43" hasCustomPrompt="1"/>
          </p:nvPr>
        </p:nvSpPr>
        <p:spPr>
          <a:xfrm>
            <a:off x="2089076" y="4115001"/>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4" name="Picture Placeholder 13"/>
          <p:cNvSpPr>
            <a:spLocks noGrp="1"/>
          </p:cNvSpPr>
          <p:nvPr>
            <p:ph type="pic" sz="quarter" idx="44" hasCustomPrompt="1"/>
          </p:nvPr>
        </p:nvSpPr>
        <p:spPr>
          <a:xfrm>
            <a:off x="2086255" y="447906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 name="Text Placeholder 2"/>
          <p:cNvSpPr>
            <a:spLocks noGrp="1"/>
          </p:cNvSpPr>
          <p:nvPr>
            <p:ph type="body" idx="45" hasCustomPrompt="1"/>
          </p:nvPr>
        </p:nvSpPr>
        <p:spPr>
          <a:xfrm>
            <a:off x="190502" y="3128431"/>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
        <p:nvSpPr>
          <p:cNvPr id="35" name="Picture Placeholder 13"/>
          <p:cNvSpPr>
            <a:spLocks noGrp="1"/>
          </p:cNvSpPr>
          <p:nvPr>
            <p:ph type="pic" sz="quarter" idx="46" hasCustomPrompt="1"/>
          </p:nvPr>
        </p:nvSpPr>
        <p:spPr>
          <a:xfrm>
            <a:off x="3213028" y="373259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6" name="Text Placeholder 52"/>
          <p:cNvSpPr>
            <a:spLocks noGrp="1"/>
          </p:cNvSpPr>
          <p:nvPr>
            <p:ph type="body" sz="quarter" idx="47"/>
          </p:nvPr>
        </p:nvSpPr>
        <p:spPr>
          <a:xfrm>
            <a:off x="3192699" y="1348323"/>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Picture Placeholder 13"/>
          <p:cNvSpPr>
            <a:spLocks noGrp="1"/>
          </p:cNvSpPr>
          <p:nvPr>
            <p:ph type="pic" sz="quarter" idx="48" hasCustomPrompt="1"/>
          </p:nvPr>
        </p:nvSpPr>
        <p:spPr>
          <a:xfrm>
            <a:off x="4166230" y="374388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8" name="Picture Placeholder 13"/>
          <p:cNvSpPr>
            <a:spLocks noGrp="1"/>
          </p:cNvSpPr>
          <p:nvPr>
            <p:ph type="pic" sz="quarter" idx="49" hasCustomPrompt="1"/>
          </p:nvPr>
        </p:nvSpPr>
        <p:spPr>
          <a:xfrm>
            <a:off x="3224318" y="4110770"/>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9" name="Picture Placeholder 13"/>
          <p:cNvSpPr>
            <a:spLocks noGrp="1"/>
          </p:cNvSpPr>
          <p:nvPr>
            <p:ph type="pic" sz="quarter" idx="50" hasCustomPrompt="1"/>
          </p:nvPr>
        </p:nvSpPr>
        <p:spPr>
          <a:xfrm>
            <a:off x="4177520" y="4122060"/>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0" name="Picture Placeholder 13"/>
          <p:cNvSpPr>
            <a:spLocks noGrp="1"/>
          </p:cNvSpPr>
          <p:nvPr>
            <p:ph type="pic" sz="quarter" idx="51" hasCustomPrompt="1"/>
          </p:nvPr>
        </p:nvSpPr>
        <p:spPr>
          <a:xfrm>
            <a:off x="3221497" y="447483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1" name="Picture Placeholder 13"/>
          <p:cNvSpPr>
            <a:spLocks noGrp="1"/>
          </p:cNvSpPr>
          <p:nvPr>
            <p:ph type="pic" sz="quarter" idx="52" hasCustomPrompt="1"/>
          </p:nvPr>
        </p:nvSpPr>
        <p:spPr>
          <a:xfrm>
            <a:off x="4174699" y="448612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2" name="Picture Placeholder 13"/>
          <p:cNvSpPr>
            <a:spLocks noGrp="1"/>
          </p:cNvSpPr>
          <p:nvPr>
            <p:ph type="pic" sz="quarter" idx="53" hasCustomPrompt="1"/>
          </p:nvPr>
        </p:nvSpPr>
        <p:spPr>
          <a:xfrm>
            <a:off x="5108849" y="374106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3" name="Picture Placeholder 13"/>
          <p:cNvSpPr>
            <a:spLocks noGrp="1"/>
          </p:cNvSpPr>
          <p:nvPr>
            <p:ph type="pic" sz="quarter" idx="54" hasCustomPrompt="1"/>
          </p:nvPr>
        </p:nvSpPr>
        <p:spPr>
          <a:xfrm>
            <a:off x="5120139" y="411923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4" name="Picture Placeholder 13"/>
          <p:cNvSpPr>
            <a:spLocks noGrp="1"/>
          </p:cNvSpPr>
          <p:nvPr>
            <p:ph type="pic" sz="quarter" idx="55" hasCustomPrompt="1"/>
          </p:nvPr>
        </p:nvSpPr>
        <p:spPr>
          <a:xfrm>
            <a:off x="5117318" y="448330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5" name="Text Placeholder 2"/>
          <p:cNvSpPr>
            <a:spLocks noGrp="1"/>
          </p:cNvSpPr>
          <p:nvPr>
            <p:ph type="body" idx="56" hasCustomPrompt="1"/>
          </p:nvPr>
        </p:nvSpPr>
        <p:spPr>
          <a:xfrm>
            <a:off x="3221564" y="3132669"/>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
        <p:nvSpPr>
          <p:cNvPr id="46" name="Picture Placeholder 13"/>
          <p:cNvSpPr>
            <a:spLocks noGrp="1"/>
          </p:cNvSpPr>
          <p:nvPr>
            <p:ph type="pic" sz="quarter" idx="57" hasCustomPrompt="1"/>
          </p:nvPr>
        </p:nvSpPr>
        <p:spPr>
          <a:xfrm>
            <a:off x="6229278" y="373259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8" name="Text Placeholder 52"/>
          <p:cNvSpPr>
            <a:spLocks noGrp="1"/>
          </p:cNvSpPr>
          <p:nvPr>
            <p:ph type="body" sz="quarter" idx="58"/>
          </p:nvPr>
        </p:nvSpPr>
        <p:spPr>
          <a:xfrm>
            <a:off x="6208949" y="1348323"/>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9" name="Picture Placeholder 13"/>
          <p:cNvSpPr>
            <a:spLocks noGrp="1"/>
          </p:cNvSpPr>
          <p:nvPr>
            <p:ph type="pic" sz="quarter" idx="59" hasCustomPrompt="1"/>
          </p:nvPr>
        </p:nvSpPr>
        <p:spPr>
          <a:xfrm>
            <a:off x="7182480" y="374388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0" name="Picture Placeholder 13"/>
          <p:cNvSpPr>
            <a:spLocks noGrp="1"/>
          </p:cNvSpPr>
          <p:nvPr>
            <p:ph type="pic" sz="quarter" idx="60" hasCustomPrompt="1"/>
          </p:nvPr>
        </p:nvSpPr>
        <p:spPr>
          <a:xfrm>
            <a:off x="6240568" y="4110770"/>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1" name="Picture Placeholder 13"/>
          <p:cNvSpPr>
            <a:spLocks noGrp="1"/>
          </p:cNvSpPr>
          <p:nvPr>
            <p:ph type="pic" sz="quarter" idx="61" hasCustomPrompt="1"/>
          </p:nvPr>
        </p:nvSpPr>
        <p:spPr>
          <a:xfrm>
            <a:off x="7193770" y="4122060"/>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2" name="Picture Placeholder 13"/>
          <p:cNvSpPr>
            <a:spLocks noGrp="1"/>
          </p:cNvSpPr>
          <p:nvPr>
            <p:ph type="pic" sz="quarter" idx="62" hasCustomPrompt="1"/>
          </p:nvPr>
        </p:nvSpPr>
        <p:spPr>
          <a:xfrm>
            <a:off x="6237747" y="447483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4" name="Picture Placeholder 13"/>
          <p:cNvSpPr>
            <a:spLocks noGrp="1"/>
          </p:cNvSpPr>
          <p:nvPr>
            <p:ph type="pic" sz="quarter" idx="63" hasCustomPrompt="1"/>
          </p:nvPr>
        </p:nvSpPr>
        <p:spPr>
          <a:xfrm>
            <a:off x="7190949" y="448612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7" name="Picture Placeholder 13"/>
          <p:cNvSpPr>
            <a:spLocks noGrp="1"/>
          </p:cNvSpPr>
          <p:nvPr>
            <p:ph type="pic" sz="quarter" idx="64" hasCustomPrompt="1"/>
          </p:nvPr>
        </p:nvSpPr>
        <p:spPr>
          <a:xfrm>
            <a:off x="8125099" y="374106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8" name="Picture Placeholder 13"/>
          <p:cNvSpPr>
            <a:spLocks noGrp="1"/>
          </p:cNvSpPr>
          <p:nvPr>
            <p:ph type="pic" sz="quarter" idx="65" hasCustomPrompt="1"/>
          </p:nvPr>
        </p:nvSpPr>
        <p:spPr>
          <a:xfrm>
            <a:off x="8136389" y="411923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9" name="Picture Placeholder 13"/>
          <p:cNvSpPr>
            <a:spLocks noGrp="1"/>
          </p:cNvSpPr>
          <p:nvPr>
            <p:ph type="pic" sz="quarter" idx="66" hasCustomPrompt="1"/>
          </p:nvPr>
        </p:nvSpPr>
        <p:spPr>
          <a:xfrm>
            <a:off x="8133568" y="448330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60" name="Text Placeholder 2"/>
          <p:cNvSpPr>
            <a:spLocks noGrp="1"/>
          </p:cNvSpPr>
          <p:nvPr>
            <p:ph type="body" idx="67" hasCustomPrompt="1"/>
          </p:nvPr>
        </p:nvSpPr>
        <p:spPr>
          <a:xfrm>
            <a:off x="6237815" y="3132669"/>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Tree>
    <p:extLst>
      <p:ext uri="{BB962C8B-B14F-4D97-AF65-F5344CB8AC3E}">
        <p14:creationId xmlns:p14="http://schemas.microsoft.com/office/powerpoint/2010/main" val="3748261955"/>
      </p:ext>
    </p:extLst>
  </p:cSld>
  <p:clrMapOvr>
    <a:masterClrMapping/>
  </p:clrMapOvr>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9" name="Picture Placeholder 6" descr="Pattern_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sp>
        <p:nvSpPr>
          <p:cNvPr id="7" name="Text Placeholder 12"/>
          <p:cNvSpPr>
            <a:spLocks noGrp="1"/>
          </p:cNvSpPr>
          <p:nvPr>
            <p:ph type="body" sz="quarter" idx="13" hasCustomPrompt="1"/>
          </p:nvPr>
        </p:nvSpPr>
        <p:spPr>
          <a:xfrm>
            <a:off x="872404" y="3947728"/>
            <a:ext cx="5045292" cy="660181"/>
          </a:xfrm>
          <a:prstGeom prst="rect">
            <a:avLst/>
          </a:prstGeom>
          <a:solidFill>
            <a:srgbClr val="2FC2D9"/>
          </a:solidFill>
        </p:spPr>
        <p:txBody>
          <a:bodyPr wrap="none" lIns="182880" tIns="36576" rIns="182880">
            <a:spAutoFit/>
          </a:bodyPr>
          <a:lstStyle>
            <a:lvl1pPr marL="0" indent="0">
              <a:buNone/>
              <a:defRPr sz="3750" b="0" i="0" cap="all">
                <a:solidFill>
                  <a:schemeClr val="bg1"/>
                </a:solidFill>
                <a:latin typeface="Arial Black"/>
                <a:cs typeface="Arial Black"/>
              </a:defRPr>
            </a:lvl1pPr>
            <a:lvl2pPr marL="342892" indent="0">
              <a:buNone/>
              <a:defRPr sz="3750" b="0" i="0" cap="all">
                <a:latin typeface="Arial Black"/>
                <a:cs typeface="Arial Black"/>
              </a:defRPr>
            </a:lvl2pPr>
            <a:lvl3pPr marL="685783" indent="0">
              <a:buNone/>
              <a:defRPr sz="3750" b="0" i="0" cap="all">
                <a:latin typeface="Arial Black"/>
                <a:cs typeface="Arial Black"/>
              </a:defRPr>
            </a:lvl3pPr>
            <a:lvl4pPr marL="1028675" indent="0">
              <a:buNone/>
              <a:defRPr sz="3750" b="0" i="0" cap="all">
                <a:latin typeface="Arial Black"/>
                <a:cs typeface="Arial Black"/>
              </a:defRPr>
            </a:lvl4pPr>
            <a:lvl5pPr marL="1371566" indent="0">
              <a:buNone/>
              <a:defRPr sz="375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5" y="3394371"/>
            <a:ext cx="3737242" cy="660181"/>
          </a:xfrm>
          <a:prstGeom prst="rect">
            <a:avLst/>
          </a:prstGeom>
          <a:solidFill>
            <a:srgbClr val="2FC2D9"/>
          </a:solidFill>
        </p:spPr>
        <p:txBody>
          <a:bodyPr wrap="none" lIns="182880" tIns="36576" rIns="182880">
            <a:spAutoFit/>
          </a:bodyPr>
          <a:lstStyle>
            <a:lvl1pPr marL="0" indent="0">
              <a:buNone/>
              <a:defRPr sz="3750" b="0" i="0" cap="all">
                <a:solidFill>
                  <a:schemeClr val="bg1"/>
                </a:solidFill>
                <a:latin typeface="Arial Black"/>
                <a:cs typeface="Arial Black"/>
              </a:defRPr>
            </a:lvl1pPr>
            <a:lvl2pPr marL="342892" indent="0">
              <a:buNone/>
              <a:defRPr sz="3750" b="0" i="0" cap="all">
                <a:latin typeface="Arial Black"/>
                <a:cs typeface="Arial Black"/>
              </a:defRPr>
            </a:lvl2pPr>
            <a:lvl3pPr marL="685783" indent="0">
              <a:buNone/>
              <a:defRPr sz="3750" b="0" i="0" cap="all">
                <a:latin typeface="Arial Black"/>
                <a:cs typeface="Arial Black"/>
              </a:defRPr>
            </a:lvl3pPr>
            <a:lvl4pPr marL="1028675" indent="0">
              <a:buNone/>
              <a:defRPr sz="3750" b="0" i="0" cap="all">
                <a:latin typeface="Arial Black"/>
                <a:cs typeface="Arial Black"/>
              </a:defRPr>
            </a:lvl4pPr>
            <a:lvl5pPr marL="1371566" indent="0">
              <a:buNone/>
              <a:defRPr sz="375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4"/>
            <a:ext cx="5314596" cy="660181"/>
          </a:xfrm>
          <a:prstGeom prst="rect">
            <a:avLst/>
          </a:prstGeom>
          <a:solidFill>
            <a:srgbClr val="2FC2D9"/>
          </a:solidFill>
          <a:ln>
            <a:noFill/>
          </a:ln>
        </p:spPr>
        <p:txBody>
          <a:bodyPr wrap="none" lIns="182880" tIns="36576" rIns="182880" anchor="t">
            <a:spAutoFit/>
          </a:bodyPr>
          <a:lstStyle>
            <a:lvl1pPr algn="l">
              <a:defRPr sz="375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p:nvSpPr>
        <p:spPr>
          <a:xfrm>
            <a:off x="781355" y="2496459"/>
            <a:ext cx="6488113" cy="692498"/>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892">
              <a:buClr>
                <a:srgbClr val="39C2D7"/>
              </a:buClr>
              <a:buFont typeface="Arial"/>
              <a:buNone/>
              <a:defRPr/>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649204" cy="300082"/>
          </a:xfrm>
          <a:prstGeom prst="rect">
            <a:avLst/>
          </a:prstGeom>
          <a:solidFill>
            <a:schemeClr val="accent2"/>
          </a:solidFill>
        </p:spPr>
        <p:txBody>
          <a:bodyPr vert="horz" wrap="none">
            <a:spAutoFit/>
          </a:bodyPr>
          <a:lstStyle>
            <a:lvl1pPr marL="0" indent="0">
              <a:buNone/>
              <a:defRPr sz="135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4138510324"/>
      </p:ext>
    </p:extLst>
  </p:cSld>
  <p:clrMapOvr>
    <a:masterClrMapping/>
  </p:clrMapOvr>
  <p:hf sldNum="0" hd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Color Background Slid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lnSpc>
                <a:spcPct val="85000"/>
              </a:lnSpc>
              <a:defRPr/>
            </a:pPr>
            <a:endParaRPr lang="en-US" sz="1350"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91440" tIns="45720" rIns="91440" bIns="45720" rtlCol="0">
            <a:noAutofit/>
          </a:bodyPr>
          <a:lstStyle>
            <a:lvl1pPr marL="0" indent="0">
              <a:lnSpc>
                <a:spcPct val="85000"/>
              </a:lnSpc>
              <a:spcBef>
                <a:spcPts val="0"/>
              </a:spcBef>
              <a:buFontTx/>
              <a:buNone/>
              <a:defRPr sz="3375">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spTree>
    <p:extLst>
      <p:ext uri="{BB962C8B-B14F-4D97-AF65-F5344CB8AC3E}">
        <p14:creationId xmlns:p14="http://schemas.microsoft.com/office/powerpoint/2010/main" val="2579484396"/>
      </p:ext>
    </p:extLst>
  </p:cSld>
  <p:clrMapOvr>
    <a:masterClrMapping/>
  </p:clrMapOvr>
  <p:hf sldNum="0" hdr="0" dt="0"/>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6" name="Rectangle 5"/>
          <p:cNvSpPr/>
          <p:nvPr/>
        </p:nvSpPr>
        <p:spPr>
          <a:xfrm>
            <a:off x="0" y="1"/>
            <a:ext cx="9144000" cy="5149850"/>
          </a:xfrm>
          <a:prstGeom prst="rect">
            <a:avLst/>
          </a:prstGeom>
          <a:solidFill>
            <a:srgbClr val="0D67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sz="1800" dirty="0">
              <a:solidFill>
                <a:prstClr val="white"/>
              </a:solidFill>
            </a:endParaRPr>
          </a:p>
        </p:txBody>
      </p:sp>
      <p:sp>
        <p:nvSpPr>
          <p:cNvPr id="2" name="Title 1"/>
          <p:cNvSpPr>
            <a:spLocks noGrp="1"/>
          </p:cNvSpPr>
          <p:nvPr>
            <p:ph type="ctrTitle" hasCustomPrompt="1"/>
          </p:nvPr>
        </p:nvSpPr>
        <p:spPr>
          <a:xfrm>
            <a:off x="687390" y="2051056"/>
            <a:ext cx="7767637" cy="590550"/>
          </a:xfrm>
          <a:prstGeom prst="rect">
            <a:avLst/>
          </a:prstGeom>
        </p:spPr>
        <p:txBody>
          <a:bodyPr>
            <a:normAutofit/>
          </a:bodyPr>
          <a:lstStyle>
            <a:lvl1pPr marL="0" marR="0" indent="0" algn="l" defTabSz="457178" rtl="0" eaLnBrk="1" fontAlgn="auto" latinLnBrk="0" hangingPunct="1">
              <a:lnSpc>
                <a:spcPct val="100000"/>
              </a:lnSpc>
              <a:spcBef>
                <a:spcPct val="0"/>
              </a:spcBef>
              <a:spcAft>
                <a:spcPts val="0"/>
              </a:spcAft>
              <a:buClrTx/>
              <a:buSzTx/>
              <a:buFontTx/>
              <a:buNone/>
              <a:tabLst/>
              <a:defRPr sz="2800" spc="100">
                <a:solidFill>
                  <a:schemeClr val="bg1"/>
                </a:solidFill>
              </a:defRPr>
            </a:lvl1pPr>
          </a:lstStyle>
          <a:p>
            <a:r>
              <a:rPr lang="en-US" dirty="0" smtClean="0"/>
              <a:t>Title Slide</a:t>
            </a:r>
            <a:endParaRPr lang="en-US" dirty="0"/>
          </a:p>
        </p:txBody>
      </p:sp>
      <p:pic>
        <p:nvPicPr>
          <p:cNvPr id="10" name="Picture 9" descr="EPAM-Systems-White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989" y="1256697"/>
            <a:ext cx="1757362" cy="511420"/>
          </a:xfrm>
          <a:prstGeom prst="rect">
            <a:avLst/>
          </a:prstGeom>
        </p:spPr>
      </p:pic>
      <p:sp>
        <p:nvSpPr>
          <p:cNvPr id="3" name="Rectangle 2"/>
          <p:cNvSpPr/>
          <p:nvPr/>
        </p:nvSpPr>
        <p:spPr>
          <a:xfrm>
            <a:off x="0" y="3819173"/>
            <a:ext cx="9144000" cy="6099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en-US" sz="1350" dirty="0">
              <a:solidFill>
                <a:prstClr val="white"/>
              </a:solidFill>
            </a:endParaRPr>
          </a:p>
        </p:txBody>
      </p:sp>
    </p:spTree>
    <p:extLst>
      <p:ext uri="{BB962C8B-B14F-4D97-AF65-F5344CB8AC3E}">
        <p14:creationId xmlns:p14="http://schemas.microsoft.com/office/powerpoint/2010/main" val="465846149"/>
      </p:ext>
    </p:extLst>
  </p:cSld>
  <p:clrMapOvr>
    <a:masterClrMapping/>
  </p:clrMapOvr>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Tech Stuff">
    <p:spTree>
      <p:nvGrpSpPr>
        <p:cNvPr id="1" name=""/>
        <p:cNvGrpSpPr/>
        <p:nvPr/>
      </p:nvGrpSpPr>
      <p:grpSpPr>
        <a:xfrm>
          <a:off x="0" y="0"/>
          <a:ext cx="0" cy="0"/>
          <a:chOff x="0" y="0"/>
          <a:chExt cx="0" cy="0"/>
        </a:xfrm>
      </p:grpSpPr>
      <p:sp>
        <p:nvSpPr>
          <p:cNvPr id="5" name="Rectangle 4"/>
          <p:cNvSpPr/>
          <p:nvPr/>
        </p:nvSpPr>
        <p:spPr>
          <a:xfrm>
            <a:off x="0" y="0"/>
            <a:ext cx="95250" cy="5143500"/>
          </a:xfrm>
          <a:prstGeom prst="rect">
            <a:avLst/>
          </a:prstGeom>
          <a:solidFill>
            <a:srgbClr val="0068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sz="1800" dirty="0">
              <a:solidFill>
                <a:prstClr val="white"/>
              </a:solidFill>
            </a:endParaRPr>
          </a:p>
        </p:txBody>
      </p:sp>
      <p:sp>
        <p:nvSpPr>
          <p:cNvPr id="7" name="Title 6" title="test"/>
          <p:cNvSpPr txBox="1">
            <a:spLocks/>
          </p:cNvSpPr>
          <p:nvPr/>
        </p:nvSpPr>
        <p:spPr>
          <a:xfrm>
            <a:off x="451723" y="223910"/>
            <a:ext cx="6874365" cy="361288"/>
          </a:xfrm>
          <a:prstGeom prst="rect">
            <a:avLst/>
          </a:prstGeom>
        </p:spPr>
        <p:txBody>
          <a:bodyPr/>
          <a:lstStyle>
            <a:lvl1pPr algn="ctr" defTabSz="609585" rtl="0" eaLnBrk="1" latinLnBrk="0" hangingPunct="1">
              <a:spcBef>
                <a:spcPct val="0"/>
              </a:spcBef>
              <a:buNone/>
              <a:defRPr sz="2667" kern="1200" cap="all" spc="0">
                <a:solidFill>
                  <a:schemeClr val="tx1"/>
                </a:solidFill>
                <a:latin typeface="Open Sans Extrabold"/>
                <a:ea typeface="+mj-ea"/>
                <a:cs typeface="+mj-cs"/>
              </a:defRPr>
            </a:lvl1pPr>
          </a:lstStyle>
          <a:p>
            <a:pPr algn="l" defTabSz="457178">
              <a:defRPr/>
            </a:pPr>
            <a:endParaRPr lang="en-US" sz="2000" dirty="0">
              <a:solidFill>
                <a:srgbClr val="464547"/>
              </a:solidFill>
            </a:endParaRPr>
          </a:p>
        </p:txBody>
      </p:sp>
      <p:sp>
        <p:nvSpPr>
          <p:cNvPr id="12" name="Title 1"/>
          <p:cNvSpPr>
            <a:spLocks noGrp="1"/>
          </p:cNvSpPr>
          <p:nvPr>
            <p:ph type="title" hasCustomPrompt="1"/>
          </p:nvPr>
        </p:nvSpPr>
        <p:spPr>
          <a:xfrm>
            <a:off x="451723" y="244691"/>
            <a:ext cx="6874364" cy="415498"/>
          </a:xfrm>
          <a:prstGeom prst="rect">
            <a:avLst/>
          </a:prstGeom>
        </p:spPr>
        <p:txBody>
          <a:bodyPr anchor="t" anchorCtr="0">
            <a:spAutoFit/>
          </a:bodyPr>
          <a:lstStyle>
            <a:lvl1pPr algn="l">
              <a:defRPr sz="2100" b="0" i="0" kern="1200" cap="none" spc="0" baseline="0">
                <a:solidFill>
                  <a:schemeClr val="tx1"/>
                </a:solidFill>
                <a:latin typeface="Open Sans Extrabold"/>
              </a:defRPr>
            </a:lvl1pPr>
          </a:lstStyle>
          <a:p>
            <a:r>
              <a:rPr lang="en-US" dirty="0" smtClean="0"/>
              <a:t>Title</a:t>
            </a:r>
            <a:endParaRPr lang="en-US" dirty="0"/>
          </a:p>
        </p:txBody>
      </p:sp>
      <p:pic>
        <p:nvPicPr>
          <p:cNvPr id="13" name="Picture 12" descr="EPAM-Systems-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7553" y="253123"/>
            <a:ext cx="1040689" cy="302857"/>
          </a:xfrm>
          <a:prstGeom prst="rect">
            <a:avLst/>
          </a:prstGeom>
        </p:spPr>
      </p:pic>
      <p:sp>
        <p:nvSpPr>
          <p:cNvPr id="8" name="Text Placeholder 11"/>
          <p:cNvSpPr>
            <a:spLocks noGrp="1"/>
          </p:cNvSpPr>
          <p:nvPr>
            <p:ph type="body" sz="quarter" idx="21"/>
          </p:nvPr>
        </p:nvSpPr>
        <p:spPr>
          <a:xfrm>
            <a:off x="448891" y="-1"/>
            <a:ext cx="8695110" cy="223906"/>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Tree>
    <p:extLst>
      <p:ext uri="{BB962C8B-B14F-4D97-AF65-F5344CB8AC3E}">
        <p14:creationId xmlns:p14="http://schemas.microsoft.com/office/powerpoint/2010/main" val="2138620567"/>
      </p:ext>
    </p:extLst>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Tech Stuff_Case Study">
    <p:spTree>
      <p:nvGrpSpPr>
        <p:cNvPr id="1" name=""/>
        <p:cNvGrpSpPr/>
        <p:nvPr/>
      </p:nvGrpSpPr>
      <p:grpSpPr>
        <a:xfrm>
          <a:off x="0" y="0"/>
          <a:ext cx="0" cy="0"/>
          <a:chOff x="0" y="0"/>
          <a:chExt cx="0" cy="0"/>
        </a:xfrm>
      </p:grpSpPr>
      <p:sp>
        <p:nvSpPr>
          <p:cNvPr id="5" name="Rectangle 4"/>
          <p:cNvSpPr/>
          <p:nvPr/>
        </p:nvSpPr>
        <p:spPr>
          <a:xfrm>
            <a:off x="0" y="0"/>
            <a:ext cx="95250" cy="5143500"/>
          </a:xfrm>
          <a:prstGeom prst="rect">
            <a:avLst/>
          </a:prstGeom>
          <a:solidFill>
            <a:srgbClr val="0068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sz="1800" dirty="0">
              <a:solidFill>
                <a:prstClr val="white"/>
              </a:solidFill>
            </a:endParaRPr>
          </a:p>
        </p:txBody>
      </p:sp>
      <p:sp>
        <p:nvSpPr>
          <p:cNvPr id="7" name="Title 6" title="test"/>
          <p:cNvSpPr txBox="1">
            <a:spLocks/>
          </p:cNvSpPr>
          <p:nvPr/>
        </p:nvSpPr>
        <p:spPr>
          <a:xfrm>
            <a:off x="345857" y="223910"/>
            <a:ext cx="7698007" cy="361288"/>
          </a:xfrm>
          <a:prstGeom prst="rect">
            <a:avLst/>
          </a:prstGeom>
        </p:spPr>
        <p:txBody>
          <a:bodyPr/>
          <a:lstStyle>
            <a:lvl1pPr algn="ctr" defTabSz="609585" rtl="0" eaLnBrk="1" latinLnBrk="0" hangingPunct="1">
              <a:spcBef>
                <a:spcPct val="0"/>
              </a:spcBef>
              <a:buNone/>
              <a:defRPr sz="2667" kern="1200" cap="all" spc="0">
                <a:solidFill>
                  <a:schemeClr val="tx1"/>
                </a:solidFill>
                <a:latin typeface="Open Sans Extrabold"/>
                <a:ea typeface="+mj-ea"/>
                <a:cs typeface="+mj-cs"/>
              </a:defRPr>
            </a:lvl1pPr>
          </a:lstStyle>
          <a:p>
            <a:pPr algn="l" defTabSz="457178">
              <a:defRPr/>
            </a:pPr>
            <a:endParaRPr lang="en-US" sz="2000" dirty="0">
              <a:solidFill>
                <a:srgbClr val="464547"/>
              </a:solidFill>
            </a:endParaRPr>
          </a:p>
        </p:txBody>
      </p:sp>
      <p:sp>
        <p:nvSpPr>
          <p:cNvPr id="8" name="Text Placeholder 11"/>
          <p:cNvSpPr>
            <a:spLocks noGrp="1"/>
          </p:cNvSpPr>
          <p:nvPr>
            <p:ph type="body" sz="quarter" idx="21"/>
          </p:nvPr>
        </p:nvSpPr>
        <p:spPr>
          <a:xfrm>
            <a:off x="448891" y="-1"/>
            <a:ext cx="8695110" cy="223906"/>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
        <p:nvSpPr>
          <p:cNvPr id="9" name="Title 1"/>
          <p:cNvSpPr>
            <a:spLocks noGrp="1"/>
          </p:cNvSpPr>
          <p:nvPr>
            <p:ph type="title" hasCustomPrompt="1"/>
          </p:nvPr>
        </p:nvSpPr>
        <p:spPr>
          <a:xfrm>
            <a:off x="451723" y="244691"/>
            <a:ext cx="6874364" cy="415498"/>
          </a:xfrm>
          <a:prstGeom prst="rect">
            <a:avLst/>
          </a:prstGeom>
        </p:spPr>
        <p:txBody>
          <a:bodyPr anchor="t" anchorCtr="0">
            <a:spAutoFit/>
          </a:bodyPr>
          <a:lstStyle>
            <a:lvl1pPr algn="l">
              <a:defRPr sz="2100" b="0" i="0" kern="1200" cap="none" spc="0" baseline="0">
                <a:solidFill>
                  <a:schemeClr val="tx1"/>
                </a:solidFill>
                <a:latin typeface="Open Sans Extrabold"/>
              </a:defRPr>
            </a:lvl1pPr>
          </a:lstStyle>
          <a:p>
            <a:r>
              <a:rPr lang="en-US" dirty="0" smtClean="0"/>
              <a:t>Title</a:t>
            </a:r>
            <a:endParaRPr lang="en-US" dirty="0"/>
          </a:p>
        </p:txBody>
      </p:sp>
    </p:spTree>
    <p:extLst>
      <p:ext uri="{BB962C8B-B14F-4D97-AF65-F5344CB8AC3E}">
        <p14:creationId xmlns:p14="http://schemas.microsoft.com/office/powerpoint/2010/main" val="3870135664"/>
      </p:ext>
    </p:extLst>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91409" tIns="45705" rIns="91409" bIns="4570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91409" tIns="45705" rIns="91409" bIns="4570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lIns="91409" tIns="45705" rIns="91409" bIns="45705"/>
          <a:lstStyle/>
          <a:p>
            <a:pPr defTabSz="373949"/>
            <a:endParaRPr lang="en-US" sz="1500" dirty="0">
              <a:solidFill>
                <a:prstClr val="black"/>
              </a:solidFill>
            </a:endParaRPr>
          </a:p>
        </p:txBody>
      </p:sp>
      <p:sp>
        <p:nvSpPr>
          <p:cNvPr id="5" name="Footer Placeholder 4"/>
          <p:cNvSpPr>
            <a:spLocks noGrp="1"/>
          </p:cNvSpPr>
          <p:nvPr>
            <p:ph type="ftr" sz="quarter" idx="11"/>
          </p:nvPr>
        </p:nvSpPr>
        <p:spPr>
          <a:xfrm>
            <a:off x="3124201" y="4767264"/>
            <a:ext cx="2895600" cy="273844"/>
          </a:xfrm>
          <a:prstGeom prst="rect">
            <a:avLst/>
          </a:prstGeom>
        </p:spPr>
        <p:txBody>
          <a:bodyPr lIns="91409" tIns="45705" rIns="91409" bIns="45705"/>
          <a:lstStyle/>
          <a:p>
            <a:pPr defTabSz="373949"/>
            <a:r>
              <a:rPr lang="en-US" sz="1500" smtClean="0">
                <a:solidFill>
                  <a:prstClr val="black"/>
                </a:solidFill>
              </a:rPr>
              <a:t>Confidential</a:t>
            </a:r>
            <a:endParaRPr lang="en-US" sz="1500" dirty="0">
              <a:solidFill>
                <a:prstClr val="black"/>
              </a:solidFill>
            </a:endParaRPr>
          </a:p>
        </p:txBody>
      </p:sp>
      <p:sp>
        <p:nvSpPr>
          <p:cNvPr id="6" name="Slide Number Placeholder 5"/>
          <p:cNvSpPr>
            <a:spLocks noGrp="1"/>
          </p:cNvSpPr>
          <p:nvPr>
            <p:ph type="sldNum" sz="quarter" idx="12"/>
          </p:nvPr>
        </p:nvSpPr>
        <p:spPr>
          <a:xfrm>
            <a:off x="6553200" y="4767264"/>
            <a:ext cx="2133600" cy="273844"/>
          </a:xfrm>
          <a:prstGeom prst="rect">
            <a:avLst/>
          </a:prstGeom>
        </p:spPr>
        <p:txBody>
          <a:bodyPr lIns="91409" tIns="45705" rIns="91409" bIns="45705"/>
          <a:lstStyle/>
          <a:p>
            <a:pPr defTabSz="373949"/>
            <a:fld id="{DAC64B23-0DC6-AA43-875E-335B52C5473B}" type="slidenum">
              <a:rPr lang="en-US" sz="1500" smtClean="0">
                <a:solidFill>
                  <a:prstClr val="black"/>
                </a:solidFill>
              </a:rPr>
              <a:pPr defTabSz="373949"/>
              <a:t>‹#›</a:t>
            </a:fld>
            <a:endParaRPr lang="en-US" sz="1500" dirty="0">
              <a:solidFill>
                <a:prstClr val="black"/>
              </a:solidFill>
            </a:endParaRPr>
          </a:p>
        </p:txBody>
      </p:sp>
    </p:spTree>
    <p:extLst>
      <p:ext uri="{BB962C8B-B14F-4D97-AF65-F5344CB8AC3E}">
        <p14:creationId xmlns:p14="http://schemas.microsoft.com/office/powerpoint/2010/main" val="80076488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tx">
  <p:cSld name="Introduction">
    <p:spTree>
      <p:nvGrpSpPr>
        <p:cNvPr id="1" name=""/>
        <p:cNvGrpSpPr/>
        <p:nvPr/>
      </p:nvGrpSpPr>
      <p:grpSpPr>
        <a:xfrm>
          <a:off x="0" y="0"/>
          <a:ext cx="0" cy="0"/>
          <a:chOff x="0" y="0"/>
          <a:chExt cx="0" cy="0"/>
        </a:xfrm>
      </p:grpSpPr>
      <p:sp>
        <p:nvSpPr>
          <p:cNvPr id="78" name="Shape 78"/>
          <p:cNvSpPr>
            <a:spLocks noGrp="1"/>
          </p:cNvSpPr>
          <p:nvPr>
            <p:ph type="title"/>
          </p:nvPr>
        </p:nvSpPr>
        <p:spPr>
          <a:xfrm>
            <a:off x="747255" y="277372"/>
            <a:ext cx="3748282" cy="541256"/>
          </a:xfrm>
          <a:prstGeom prst="rect">
            <a:avLst/>
          </a:prstGeom>
        </p:spPr>
        <p:txBody>
          <a:bodyPr anchor="t">
            <a:noAutofit/>
          </a:bodyPr>
          <a:lstStyle>
            <a:lvl1pPr>
              <a:defRPr sz="1582">
                <a:latin typeface="+mn-lt"/>
                <a:ea typeface="+mn-ea"/>
                <a:cs typeface="+mn-cs"/>
                <a:sym typeface="Bliss Light"/>
              </a:defRPr>
            </a:lvl1pPr>
          </a:lstStyle>
          <a:p>
            <a:pPr lvl="0">
              <a:defRPr sz="1800">
                <a:solidFill>
                  <a:srgbClr val="000000"/>
                </a:solidFill>
              </a:defRPr>
            </a:pPr>
            <a:r>
              <a:rPr sz="1582">
                <a:solidFill>
                  <a:srgbClr val="424242"/>
                </a:solidFill>
              </a:rPr>
              <a:t>Title Text</a:t>
            </a:r>
          </a:p>
        </p:txBody>
      </p:sp>
    </p:spTree>
    <p:extLst>
      <p:ext uri="{BB962C8B-B14F-4D97-AF65-F5344CB8AC3E}">
        <p14:creationId xmlns:p14="http://schemas.microsoft.com/office/powerpoint/2010/main" val="2282928285"/>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ext Placeholder 4"/>
          <p:cNvSpPr>
            <a:spLocks noGrp="1"/>
          </p:cNvSpPr>
          <p:nvPr>
            <p:ph type="body" sz="quarter" idx="15" hasCustomPrompt="1"/>
          </p:nvPr>
        </p:nvSpPr>
        <p:spPr>
          <a:xfrm>
            <a:off x="631825" y="1556683"/>
            <a:ext cx="6910388" cy="590931"/>
          </a:xfrm>
          <a:prstGeom prst="rect">
            <a:avLst/>
          </a:prstGeom>
        </p:spPr>
        <p:txBody>
          <a:bodyPr>
            <a:spAutoFit/>
          </a:bodyPr>
          <a:lstStyle>
            <a:lvl1pPr marL="0" indent="0">
              <a:lnSpc>
                <a:spcPct val="80000"/>
              </a:lnSpc>
              <a:spcBef>
                <a:spcPts val="0"/>
              </a:spcBef>
              <a:buNone/>
              <a:defRPr sz="405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10" name="Text Placeholder 7"/>
          <p:cNvSpPr>
            <a:spLocks noGrp="1"/>
          </p:cNvSpPr>
          <p:nvPr>
            <p:ph type="body" sz="quarter" idx="16" hasCustomPrompt="1"/>
          </p:nvPr>
        </p:nvSpPr>
        <p:spPr>
          <a:xfrm>
            <a:off x="660401" y="3340101"/>
            <a:ext cx="6488113" cy="300082"/>
          </a:xfrm>
          <a:prstGeom prst="rect">
            <a:avLst/>
          </a:prstGeom>
        </p:spPr>
        <p:txBody>
          <a:bodyPr>
            <a:spAutoFit/>
          </a:bodyPr>
          <a:lstStyle>
            <a:lvl1pPr marL="0" indent="0">
              <a:lnSpc>
                <a:spcPct val="100000"/>
              </a:lnSpc>
              <a:spcBef>
                <a:spcPts val="0"/>
              </a:spcBef>
              <a:buFontTx/>
              <a:buNone/>
              <a:defRPr sz="1350">
                <a:solidFill>
                  <a:schemeClr val="bg1"/>
                </a:solidFill>
                <a:latin typeface="Arial Black"/>
                <a:cs typeface="Arial Black"/>
              </a:defRPr>
            </a:lvl1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5"/>
            <a:ext cx="3649662" cy="279797"/>
          </a:xfrm>
          <a:prstGeom prst="rect">
            <a:avLst/>
          </a:prstGeom>
        </p:spPr>
        <p:txBody>
          <a:bodyPr>
            <a:normAutofit/>
          </a:bodyPr>
          <a:lstStyle>
            <a:lvl1pPr marL="0" indent="0">
              <a:buNone/>
              <a:defRPr sz="1350" baseline="0">
                <a:solidFill>
                  <a:schemeClr val="accent2"/>
                </a:solidFill>
              </a:defRPr>
            </a:lvl1pPr>
          </a:lstStyle>
          <a:p>
            <a:pPr lvl="0"/>
            <a:r>
              <a:rPr lang="en-US" dirty="0" smtClean="0"/>
              <a:t>MONTH DATE, YEAR</a:t>
            </a:r>
            <a:endParaRPr lang="en-US" dirty="0"/>
          </a:p>
        </p:txBody>
      </p:sp>
      <p:sp>
        <p:nvSpPr>
          <p:cNvPr id="12" name="Picture Placeholder 2"/>
          <p:cNvSpPr>
            <a:spLocks noGrp="1"/>
          </p:cNvSpPr>
          <p:nvPr>
            <p:ph type="pic" sz="quarter" idx="18" hasCustomPrompt="1"/>
          </p:nvPr>
        </p:nvSpPr>
        <p:spPr>
          <a:xfrm>
            <a:off x="627880" y="378621"/>
            <a:ext cx="1243502" cy="343678"/>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3" name="Picture Placeholder 2"/>
          <p:cNvSpPr>
            <a:spLocks noGrp="1"/>
          </p:cNvSpPr>
          <p:nvPr>
            <p:ph type="pic" sz="quarter" idx="19"/>
          </p:nvPr>
        </p:nvSpPr>
        <p:spPr>
          <a:xfrm>
            <a:off x="0" y="0"/>
            <a:ext cx="9144000" cy="5143500"/>
          </a:xfrm>
          <a:prstGeom prst="rect">
            <a:avLst/>
          </a:prstGeom>
        </p:spPr>
        <p:txBody>
          <a:bodyPr vert="horz" anchor="t"/>
          <a:lstStyle>
            <a:lvl1pPr marL="0" indent="0" algn="ctr">
              <a:buNone/>
              <a:defRPr baseline="0"/>
            </a:lvl1pPr>
          </a:lstStyle>
          <a:p>
            <a:endParaRPr lang="en-US" dirty="0" smtClean="0"/>
          </a:p>
          <a:p>
            <a:r>
              <a:rPr lang="en-US" dirty="0" smtClean="0"/>
              <a:t>Background Image</a:t>
            </a:r>
            <a:endParaRPr lang="en-US" dirty="0"/>
          </a:p>
        </p:txBody>
      </p:sp>
    </p:spTree>
    <p:extLst>
      <p:ext uri="{BB962C8B-B14F-4D97-AF65-F5344CB8AC3E}">
        <p14:creationId xmlns:p14="http://schemas.microsoft.com/office/powerpoint/2010/main" val="2997380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pPr defTabSz="685783"/>
            <a:fld id="{C377AB15-A27D-4343-933B-230E5951BDCD}" type="datetimeFigureOut">
              <a:rPr lang="en-US" sz="1350" smtClean="0">
                <a:solidFill>
                  <a:srgbClr val="464547"/>
                </a:solidFill>
              </a:rPr>
              <a:pPr defTabSz="685783"/>
              <a:t>12/27/2017</a:t>
            </a:fld>
            <a:endParaRPr lang="en-US" sz="1350">
              <a:solidFill>
                <a:srgbClr val="464547"/>
              </a:solidFill>
            </a:endParaRP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pPr defTabSz="685783"/>
            <a:endParaRPr lang="en-US" sz="1350">
              <a:solidFill>
                <a:srgbClr val="464547"/>
              </a:solidFill>
            </a:endParaRP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pPr defTabSz="685783"/>
            <a:fld id="{C6329F72-0F8A-E745-913D-315D613582A2}" type="slidenum">
              <a:rPr lang="en-US" sz="1350" smtClean="0">
                <a:solidFill>
                  <a:srgbClr val="464547"/>
                </a:solidFill>
              </a:rPr>
              <a:pPr defTabSz="685783"/>
              <a:t>‹#›</a:t>
            </a:fld>
            <a:endParaRPr lang="en-US" sz="1350">
              <a:solidFill>
                <a:srgbClr val="464547"/>
              </a:solidFill>
            </a:endParaRPr>
          </a:p>
        </p:txBody>
      </p:sp>
    </p:spTree>
    <p:extLst>
      <p:ext uri="{BB962C8B-B14F-4D97-AF65-F5344CB8AC3E}">
        <p14:creationId xmlns:p14="http://schemas.microsoft.com/office/powerpoint/2010/main" val="147811718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Sidebar">
    <p:spTree>
      <p:nvGrpSpPr>
        <p:cNvPr id="1" name=""/>
        <p:cNvGrpSpPr/>
        <p:nvPr/>
      </p:nvGrpSpPr>
      <p:grpSpPr>
        <a:xfrm>
          <a:off x="0" y="0"/>
          <a:ext cx="0" cy="0"/>
          <a:chOff x="0" y="0"/>
          <a:chExt cx="0" cy="0"/>
        </a:xfrm>
      </p:grpSpPr>
      <p:sp>
        <p:nvSpPr>
          <p:cNvPr id="2" name="Rectangle 1"/>
          <p:cNvSpPr/>
          <p:nvPr userDrawn="1"/>
        </p:nvSpPr>
        <p:spPr>
          <a:xfrm>
            <a:off x="5257800" y="628650"/>
            <a:ext cx="3886200" cy="4057650"/>
          </a:xfrm>
          <a:prstGeom prst="rect">
            <a:avLst/>
          </a:prstGeom>
          <a:gradFill flip="none" rotWithShape="1">
            <a:gsLst>
              <a:gs pos="0">
                <a:srgbClr val="BFDEEA"/>
              </a:gs>
              <a:gs pos="100000">
                <a:schemeClr val="bg1"/>
              </a:gs>
            </a:gsLst>
            <a:lin ang="16200000" scaled="0"/>
            <a:tileRect/>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685783">
              <a:defRPr/>
            </a:pPr>
            <a:endParaRPr lang="en-US" sz="1350">
              <a:solidFill>
                <a:prstClr val="white"/>
              </a:solidFill>
            </a:endParaRPr>
          </a:p>
        </p:txBody>
      </p:sp>
      <p:sp>
        <p:nvSpPr>
          <p:cNvPr id="4" name="Content Placeholder 3"/>
          <p:cNvSpPr>
            <a:spLocks noGrp="1"/>
          </p:cNvSpPr>
          <p:nvPr>
            <p:ph sz="half" idx="2"/>
          </p:nvPr>
        </p:nvSpPr>
        <p:spPr>
          <a:xfrm>
            <a:off x="365760" y="685801"/>
            <a:ext cx="4739640" cy="3908822"/>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10"/>
          <p:cNvSpPr>
            <a:spLocks noGrp="1"/>
          </p:cNvSpPr>
          <p:nvPr>
            <p:ph type="ftr" sz="quarter" idx="11"/>
          </p:nvPr>
        </p:nvSpPr>
        <p:spPr>
          <a:xfrm>
            <a:off x="5181600" y="4889338"/>
            <a:ext cx="3048000" cy="254163"/>
          </a:xfrm>
          <a:prstGeom prst="rect">
            <a:avLst/>
          </a:prstGeom>
        </p:spPr>
        <p:txBody>
          <a:bodyPr/>
          <a:lstStyle/>
          <a:p>
            <a:pPr defTabSz="685783"/>
            <a:r>
              <a:rPr lang="en-US" sz="1350" smtClean="0">
                <a:solidFill>
                  <a:prstClr val="black">
                    <a:lumMod val="50000"/>
                    <a:lumOff val="50000"/>
                  </a:prstClr>
                </a:solidFill>
              </a:rPr>
              <a:t>Confidential</a:t>
            </a:r>
            <a:endParaRPr lang="en-US" sz="1350" dirty="0">
              <a:solidFill>
                <a:prstClr val="black">
                  <a:lumMod val="50000"/>
                  <a:lumOff val="50000"/>
                </a:prstClr>
              </a:solidFill>
            </a:endParaRPr>
          </a:p>
        </p:txBody>
      </p:sp>
      <p:sp>
        <p:nvSpPr>
          <p:cNvPr id="12" name="Slide Number Placeholder 11"/>
          <p:cNvSpPr>
            <a:spLocks noGrp="1"/>
          </p:cNvSpPr>
          <p:nvPr>
            <p:ph type="sldNum" sz="quarter" idx="12"/>
          </p:nvPr>
        </p:nvSpPr>
        <p:spPr>
          <a:xfrm>
            <a:off x="8220477" y="4869180"/>
            <a:ext cx="482185" cy="274320"/>
          </a:xfrm>
          <a:prstGeom prst="rect">
            <a:avLst/>
          </a:prstGeom>
        </p:spPr>
        <p:txBody>
          <a:bodyPr/>
          <a:lstStyle/>
          <a:p>
            <a:pPr defTabSz="685783"/>
            <a:fld id="{F39628E0-47A7-46CE-98F3-6986F46F7576}" type="slidenum">
              <a:rPr lang="en-US" sz="1350" smtClean="0">
                <a:solidFill>
                  <a:srgbClr val="464547"/>
                </a:solidFill>
              </a:rPr>
              <a:pPr defTabSz="685783"/>
              <a:t>‹#›</a:t>
            </a:fld>
            <a:endParaRPr lang="en-US" sz="1350" dirty="0">
              <a:solidFill>
                <a:srgbClr val="464547"/>
              </a:solidFill>
            </a:endParaRPr>
          </a:p>
        </p:txBody>
      </p:sp>
      <p:sp>
        <p:nvSpPr>
          <p:cNvPr id="3" name="Title 2"/>
          <p:cNvSpPr>
            <a:spLocks noGrp="1"/>
          </p:cNvSpPr>
          <p:nvPr>
            <p:ph type="title"/>
          </p:nvPr>
        </p:nvSpPr>
        <p:spPr>
          <a:xfrm>
            <a:off x="457200" y="205981"/>
            <a:ext cx="8686800" cy="424475"/>
          </a:xfrm>
          <a:prstGeom prst="rect">
            <a:avLst/>
          </a:prstGeom>
        </p:spPr>
        <p:txBody>
          <a:bodyPr/>
          <a:lstStyle/>
          <a:p>
            <a:r>
              <a:rPr lang="en-US" smtClean="0"/>
              <a:t>Click to edit Master title style</a:t>
            </a:r>
            <a:endParaRPr lang="en-US"/>
          </a:p>
        </p:txBody>
      </p:sp>
      <p:sp>
        <p:nvSpPr>
          <p:cNvPr id="14"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
        <p:nvSpPr>
          <p:cNvPr id="6" name="Content Placeholder 5"/>
          <p:cNvSpPr>
            <a:spLocks noGrp="1"/>
          </p:cNvSpPr>
          <p:nvPr>
            <p:ph sz="quarter" idx="4"/>
          </p:nvPr>
        </p:nvSpPr>
        <p:spPr>
          <a:xfrm>
            <a:off x="5257801" y="628650"/>
            <a:ext cx="3886190" cy="4057650"/>
          </a:xfrm>
          <a:prstGeom prst="rect">
            <a:avLst/>
          </a:prstGeom>
          <a:noFill/>
          <a:ln>
            <a:noFill/>
          </a:ln>
          <a:effectLst/>
        </p:spPr>
        <p:txBody>
          <a:bodyPr lIns="274320" tIns="274320" rIns="274320" bIns="274320"/>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866929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 Box Grid">
    <p:spTree>
      <p:nvGrpSpPr>
        <p:cNvPr id="1" name=""/>
        <p:cNvGrpSpPr/>
        <p:nvPr/>
      </p:nvGrpSpPr>
      <p:grpSpPr>
        <a:xfrm>
          <a:off x="0" y="0"/>
          <a:ext cx="0" cy="0"/>
          <a:chOff x="0" y="0"/>
          <a:chExt cx="0" cy="0"/>
        </a:xfrm>
      </p:grpSpPr>
      <p:sp>
        <p:nvSpPr>
          <p:cNvPr id="11" name="Content Placeholder 9"/>
          <p:cNvSpPr>
            <a:spLocks noGrp="1"/>
          </p:cNvSpPr>
          <p:nvPr>
            <p:ph sz="quarter" idx="12" hasCustomPrompt="1"/>
          </p:nvPr>
        </p:nvSpPr>
        <p:spPr>
          <a:xfrm>
            <a:off x="2278305"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4556608"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3" name="Content Placeholder 9"/>
          <p:cNvSpPr>
            <a:spLocks noGrp="1"/>
          </p:cNvSpPr>
          <p:nvPr>
            <p:ph sz="quarter" idx="14" hasCustomPrompt="1"/>
          </p:nvPr>
        </p:nvSpPr>
        <p:spPr>
          <a:xfrm>
            <a:off x="6834910"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4" name="Content Placeholder 9"/>
          <p:cNvSpPr>
            <a:spLocks noGrp="1"/>
          </p:cNvSpPr>
          <p:nvPr>
            <p:ph sz="quarter" idx="15" hasCustomPrompt="1"/>
          </p:nvPr>
        </p:nvSpPr>
        <p:spPr>
          <a:xfrm>
            <a:off x="11545"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5" name="Content Placeholder 9"/>
          <p:cNvSpPr>
            <a:spLocks noGrp="1"/>
          </p:cNvSpPr>
          <p:nvPr>
            <p:ph sz="quarter" idx="16" hasCustomPrompt="1"/>
          </p:nvPr>
        </p:nvSpPr>
        <p:spPr>
          <a:xfrm>
            <a:off x="2289849"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6" name="Content Placeholder 9"/>
          <p:cNvSpPr>
            <a:spLocks noGrp="1"/>
          </p:cNvSpPr>
          <p:nvPr>
            <p:ph sz="quarter" idx="17" hasCustomPrompt="1"/>
          </p:nvPr>
        </p:nvSpPr>
        <p:spPr>
          <a:xfrm>
            <a:off x="4568152"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Content Placeholder 9"/>
          <p:cNvSpPr>
            <a:spLocks noGrp="1"/>
          </p:cNvSpPr>
          <p:nvPr>
            <p:ph sz="quarter" idx="18" hasCustomPrompt="1"/>
          </p:nvPr>
        </p:nvSpPr>
        <p:spPr>
          <a:xfrm>
            <a:off x="6846454"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8" name="Content Placeholder 9"/>
          <p:cNvSpPr>
            <a:spLocks noGrp="1"/>
          </p:cNvSpPr>
          <p:nvPr>
            <p:ph sz="quarter" idx="11" hasCustomPrompt="1"/>
          </p:nvPr>
        </p:nvSpPr>
        <p:spPr>
          <a:xfrm>
            <a:off x="1"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4" name="Straight Connector 3"/>
          <p:cNvCxnSpPr/>
          <p:nvPr userDrawn="1"/>
        </p:nvCxnSpPr>
        <p:spPr>
          <a:xfrm>
            <a:off x="2304465"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6070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842436" y="699653"/>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5832560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Team Members">
    <p:spTree>
      <p:nvGrpSpPr>
        <p:cNvPr id="1" name=""/>
        <p:cNvGrpSpPr/>
        <p:nvPr/>
      </p:nvGrpSpPr>
      <p:grpSpPr>
        <a:xfrm>
          <a:off x="0" y="0"/>
          <a:ext cx="0" cy="0"/>
          <a:chOff x="0" y="0"/>
          <a:chExt cx="0" cy="0"/>
        </a:xfrm>
      </p:grpSpPr>
      <p:sp>
        <p:nvSpPr>
          <p:cNvPr id="27" name="Text Placeholder 6"/>
          <p:cNvSpPr>
            <a:spLocks noGrp="1"/>
          </p:cNvSpPr>
          <p:nvPr userDrawn="1">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4" name="Text Placeholder 2"/>
          <p:cNvSpPr>
            <a:spLocks noGrp="1"/>
          </p:cNvSpPr>
          <p:nvPr>
            <p:ph type="body" sz="quarter" idx="11" hasCustomPrompt="1"/>
          </p:nvPr>
        </p:nvSpPr>
        <p:spPr>
          <a:xfrm>
            <a:off x="2921479" y="1972361"/>
            <a:ext cx="996107"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smtClean="0"/>
              <a:t>NAME HERE</a:t>
            </a:r>
            <a:endParaRPr lang="en-US" dirty="0"/>
          </a:p>
        </p:txBody>
      </p:sp>
      <p:sp>
        <p:nvSpPr>
          <p:cNvPr id="7" name="Text Placeholder 6"/>
          <p:cNvSpPr>
            <a:spLocks noGrp="1"/>
          </p:cNvSpPr>
          <p:nvPr>
            <p:ph type="body" sz="quarter" idx="16" hasCustomPrompt="1"/>
          </p:nvPr>
        </p:nvSpPr>
        <p:spPr>
          <a:xfrm>
            <a:off x="2436813" y="2216157"/>
            <a:ext cx="1973262" cy="254572"/>
          </a:xfrm>
          <a:prstGeom prst="rect">
            <a:avLst/>
          </a:prstGeom>
        </p:spPr>
        <p:txBody>
          <a:bodyPr vert="horz"/>
          <a:lstStyle>
            <a:lvl1pPr marL="0" indent="0" algn="ctr">
              <a:buNone/>
              <a:defRPr sz="800"/>
            </a:lvl1pPr>
            <a:lvl2pPr marL="342875" indent="0">
              <a:buNone/>
              <a:defRPr sz="800"/>
            </a:lvl2pPr>
            <a:lvl3pPr marL="685749" indent="0">
              <a:buNone/>
              <a:defRPr sz="800"/>
            </a:lvl3pPr>
            <a:lvl4pPr marL="1028624" indent="0">
              <a:buNone/>
              <a:defRPr sz="800"/>
            </a:lvl4pPr>
            <a:lvl5pPr marL="1371498" indent="0">
              <a:buNone/>
              <a:defRPr sz="800"/>
            </a:lvl5pPr>
          </a:lstStyle>
          <a:p>
            <a:pPr lvl="0"/>
            <a:r>
              <a:rPr lang="en-US" dirty="0" smtClean="0"/>
              <a:t>Title Here</a:t>
            </a:r>
            <a:endParaRPr lang="en-US" dirty="0"/>
          </a:p>
        </p:txBody>
      </p:sp>
      <p:sp>
        <p:nvSpPr>
          <p:cNvPr id="12" name="Text Placeholder 11"/>
          <p:cNvSpPr>
            <a:spLocks noGrp="1"/>
          </p:cNvSpPr>
          <p:nvPr>
            <p:ph type="body" sz="quarter" idx="17" hasCustomPrompt="1"/>
          </p:nvPr>
        </p:nvSpPr>
        <p:spPr>
          <a:xfrm>
            <a:off x="2528455" y="2632076"/>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33" name="Text Placeholder 2"/>
          <p:cNvSpPr>
            <a:spLocks noGrp="1"/>
          </p:cNvSpPr>
          <p:nvPr>
            <p:ph type="body" sz="quarter" idx="19" hasCustomPrompt="1"/>
          </p:nvPr>
        </p:nvSpPr>
        <p:spPr>
          <a:xfrm>
            <a:off x="1291111" y="238189"/>
            <a:ext cx="996107"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smtClean="0"/>
              <a:t>NAME HERE</a:t>
            </a:r>
            <a:endParaRPr lang="en-US" dirty="0"/>
          </a:p>
        </p:txBody>
      </p:sp>
      <p:sp>
        <p:nvSpPr>
          <p:cNvPr id="35" name="Text Placeholder 11"/>
          <p:cNvSpPr>
            <a:spLocks noGrp="1"/>
          </p:cNvSpPr>
          <p:nvPr>
            <p:ph type="body" sz="quarter" idx="21" hasCustomPrompt="1"/>
          </p:nvPr>
        </p:nvSpPr>
        <p:spPr>
          <a:xfrm>
            <a:off x="254000" y="2632076"/>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37" name="Text Placeholder 2"/>
          <p:cNvSpPr>
            <a:spLocks noGrp="1"/>
          </p:cNvSpPr>
          <p:nvPr>
            <p:ph type="body" sz="quarter" idx="23" hasCustomPrompt="1"/>
          </p:nvPr>
        </p:nvSpPr>
        <p:spPr>
          <a:xfrm>
            <a:off x="6533278" y="238189"/>
            <a:ext cx="996107"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smtClean="0"/>
              <a:t>NAME HERE</a:t>
            </a:r>
            <a:endParaRPr lang="en-US" dirty="0"/>
          </a:p>
        </p:txBody>
      </p:sp>
      <p:sp>
        <p:nvSpPr>
          <p:cNvPr id="38" name="Text Placeholder 6"/>
          <p:cNvSpPr>
            <a:spLocks noGrp="1"/>
          </p:cNvSpPr>
          <p:nvPr>
            <p:ph type="body" sz="quarter" idx="24" hasCustomPrompt="1"/>
          </p:nvPr>
        </p:nvSpPr>
        <p:spPr>
          <a:xfrm>
            <a:off x="4734358" y="2216157"/>
            <a:ext cx="1973262" cy="254572"/>
          </a:xfrm>
          <a:prstGeom prst="rect">
            <a:avLst/>
          </a:prstGeom>
        </p:spPr>
        <p:txBody>
          <a:bodyPr vert="horz"/>
          <a:lstStyle>
            <a:lvl1pPr marL="0" indent="0" algn="ctr">
              <a:buNone/>
              <a:defRPr sz="800"/>
            </a:lvl1pPr>
            <a:lvl2pPr marL="342875" indent="0">
              <a:buNone/>
              <a:defRPr sz="800"/>
            </a:lvl2pPr>
            <a:lvl3pPr marL="685749" indent="0">
              <a:buNone/>
              <a:defRPr sz="800"/>
            </a:lvl3pPr>
            <a:lvl4pPr marL="1028624" indent="0">
              <a:buNone/>
              <a:defRPr sz="800"/>
            </a:lvl4pPr>
            <a:lvl5pPr marL="1371498" indent="0">
              <a:buNone/>
              <a:defRPr sz="800"/>
            </a:lvl5pPr>
          </a:lstStyle>
          <a:p>
            <a:pPr lvl="0"/>
            <a:r>
              <a:rPr lang="en-US" dirty="0" smtClean="0"/>
              <a:t>Title Here</a:t>
            </a:r>
            <a:endParaRPr lang="en-US" dirty="0"/>
          </a:p>
        </p:txBody>
      </p:sp>
      <p:sp>
        <p:nvSpPr>
          <p:cNvPr id="39" name="Text Placeholder 11"/>
          <p:cNvSpPr>
            <a:spLocks noGrp="1"/>
          </p:cNvSpPr>
          <p:nvPr>
            <p:ph type="body" sz="quarter" idx="25" hasCustomPrompt="1"/>
          </p:nvPr>
        </p:nvSpPr>
        <p:spPr>
          <a:xfrm>
            <a:off x="4826000" y="2632076"/>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41" name="Text Placeholder 2"/>
          <p:cNvSpPr>
            <a:spLocks noGrp="1"/>
          </p:cNvSpPr>
          <p:nvPr>
            <p:ph type="body" sz="quarter" idx="27" hasCustomPrompt="1"/>
          </p:nvPr>
        </p:nvSpPr>
        <p:spPr>
          <a:xfrm>
            <a:off x="7516569" y="1972361"/>
            <a:ext cx="996107"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smtClean="0"/>
              <a:t>NAME HERE</a:t>
            </a:r>
            <a:endParaRPr lang="en-US" dirty="0"/>
          </a:p>
        </p:txBody>
      </p:sp>
      <p:sp>
        <p:nvSpPr>
          <p:cNvPr id="42" name="Text Placeholder 6"/>
          <p:cNvSpPr>
            <a:spLocks noGrp="1"/>
          </p:cNvSpPr>
          <p:nvPr>
            <p:ph type="body" sz="quarter" idx="28" hasCustomPrompt="1"/>
          </p:nvPr>
        </p:nvSpPr>
        <p:spPr>
          <a:xfrm>
            <a:off x="7031903" y="2216157"/>
            <a:ext cx="1973262" cy="254572"/>
          </a:xfrm>
          <a:prstGeom prst="rect">
            <a:avLst/>
          </a:prstGeom>
        </p:spPr>
        <p:txBody>
          <a:bodyPr vert="horz"/>
          <a:lstStyle>
            <a:lvl1pPr marL="0" indent="0" algn="ctr">
              <a:buNone/>
              <a:defRPr sz="800"/>
            </a:lvl1pPr>
            <a:lvl2pPr marL="342875" indent="0">
              <a:buNone/>
              <a:defRPr sz="800"/>
            </a:lvl2pPr>
            <a:lvl3pPr marL="685749" indent="0">
              <a:buNone/>
              <a:defRPr sz="800"/>
            </a:lvl3pPr>
            <a:lvl4pPr marL="1028624" indent="0">
              <a:buNone/>
              <a:defRPr sz="800"/>
            </a:lvl4pPr>
            <a:lvl5pPr marL="1371498" indent="0">
              <a:buNone/>
              <a:defRPr sz="800"/>
            </a:lvl5pPr>
          </a:lstStyle>
          <a:p>
            <a:pPr lvl="0"/>
            <a:r>
              <a:rPr lang="en-US" dirty="0" smtClean="0"/>
              <a:t>Title Here</a:t>
            </a:r>
            <a:endParaRPr lang="en-US" dirty="0"/>
          </a:p>
        </p:txBody>
      </p:sp>
      <p:sp>
        <p:nvSpPr>
          <p:cNvPr id="43" name="Text Placeholder 11"/>
          <p:cNvSpPr>
            <a:spLocks noGrp="1"/>
          </p:cNvSpPr>
          <p:nvPr>
            <p:ph type="body" sz="quarter" idx="29" hasCustomPrompt="1"/>
          </p:nvPr>
        </p:nvSpPr>
        <p:spPr>
          <a:xfrm>
            <a:off x="7123545" y="2632076"/>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45" name="Picture Placeholder 3"/>
          <p:cNvSpPr>
            <a:spLocks noGrp="1"/>
          </p:cNvSpPr>
          <p:nvPr>
            <p:ph type="pic" sz="quarter" idx="31" hasCustomPrompt="1"/>
          </p:nvPr>
        </p:nvSpPr>
        <p:spPr>
          <a:xfrm>
            <a:off x="5264440" y="900545"/>
            <a:ext cx="912380" cy="923637"/>
          </a:xfrm>
          <a:prstGeom prst="rect">
            <a:avLst/>
          </a:prstGeom>
        </p:spPr>
        <p:txBody>
          <a:bodyPr vert="horz" anchor="ctr"/>
          <a:lstStyle>
            <a:lvl1pPr marL="0" marR="0" indent="0" algn="ctr" defTabSz="342875"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6" name="Picture Placeholder 3"/>
          <p:cNvSpPr>
            <a:spLocks noGrp="1"/>
          </p:cNvSpPr>
          <p:nvPr>
            <p:ph type="pic" sz="quarter" idx="32" hasCustomPrompt="1"/>
          </p:nvPr>
        </p:nvSpPr>
        <p:spPr>
          <a:xfrm>
            <a:off x="7527349" y="900545"/>
            <a:ext cx="912380" cy="923637"/>
          </a:xfrm>
          <a:prstGeom prst="rect">
            <a:avLst/>
          </a:prstGeom>
        </p:spPr>
        <p:txBody>
          <a:bodyPr vert="horz" anchor="ctr"/>
          <a:lstStyle>
            <a:lvl1pPr marL="0" marR="0" indent="0" algn="ctr" defTabSz="342875"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cxnSp>
        <p:nvCxnSpPr>
          <p:cNvPr id="10" name="Straight Connector 9"/>
          <p:cNvCxnSpPr>
            <a:endCxn id="27" idx="0"/>
          </p:cNvCxnSpPr>
          <p:nvPr userDrawn="1"/>
        </p:nvCxnSpPr>
        <p:spPr>
          <a:xfrm flipV="1">
            <a:off x="4570361" y="0"/>
            <a:ext cx="1641" cy="485167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799941"/>
      </p:ext>
    </p:extLst>
  </p:cSld>
  <p:clrMapOvr>
    <a:masterClrMapping/>
  </p:clrMapOvr>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3-Grid">
    <p:spTree>
      <p:nvGrpSpPr>
        <p:cNvPr id="1" name=""/>
        <p:cNvGrpSpPr/>
        <p:nvPr/>
      </p:nvGrpSpPr>
      <p:grpSpPr>
        <a:xfrm>
          <a:off x="0" y="0"/>
          <a:ext cx="0" cy="0"/>
          <a:chOff x="0" y="0"/>
          <a:chExt cx="0" cy="0"/>
        </a:xfrm>
      </p:grpSpPr>
      <p:grpSp>
        <p:nvGrpSpPr>
          <p:cNvPr id="8" name="Group 7"/>
          <p:cNvGrpSpPr/>
          <p:nvPr userDrawn="1"/>
        </p:nvGrpSpPr>
        <p:grpSpPr>
          <a:xfrm>
            <a:off x="3043313" y="696244"/>
            <a:ext cx="3059545" cy="4152848"/>
            <a:chOff x="3043311" y="707788"/>
            <a:chExt cx="3059545" cy="4162806"/>
          </a:xfrm>
        </p:grpSpPr>
        <p:cxnSp>
          <p:nvCxnSpPr>
            <p:cNvPr id="3" name="Straight Connector 2"/>
            <p:cNvCxnSpPr/>
            <p:nvPr userDrawn="1"/>
          </p:nvCxnSpPr>
          <p:spPr>
            <a:xfrm flipV="1">
              <a:off x="3043311" y="707788"/>
              <a:ext cx="0" cy="416280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6102856" y="707788"/>
              <a:ext cx="0" cy="416280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636807013"/>
      </p:ext>
    </p:extLst>
  </p:cSld>
  <p:clrMapOvr>
    <a:masterClrMapping/>
  </p:clrMapOvr>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5"/>
            <a:ext cx="6910388" cy="574003"/>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2" y="3340102"/>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6"/>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8"/>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193347020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22243918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and Content (Light)">
    <p:spTree>
      <p:nvGrpSpPr>
        <p:cNvPr id="1" name=""/>
        <p:cNvGrpSpPr/>
        <p:nvPr/>
      </p:nvGrpSpPr>
      <p:grpSpPr>
        <a:xfrm>
          <a:off x="0" y="0"/>
          <a:ext cx="0" cy="0"/>
          <a:chOff x="0" y="0"/>
          <a:chExt cx="0" cy="0"/>
        </a:xfrm>
      </p:grpSpPr>
      <p:sp>
        <p:nvSpPr>
          <p:cNvPr id="16"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
        <p:nvSpPr>
          <p:cNvPr id="22" name="Content Placeholder 10"/>
          <p:cNvSpPr>
            <a:spLocks noGrp="1"/>
          </p:cNvSpPr>
          <p:nvPr>
            <p:ph sz="quarter" idx="14"/>
          </p:nvPr>
        </p:nvSpPr>
        <p:spPr>
          <a:xfrm>
            <a:off x="365760" y="685800"/>
            <a:ext cx="8412480" cy="3886200"/>
          </a:xfrm>
          <a:prstGeom prst="rect">
            <a:avLst/>
          </a:prstGeom>
        </p:spPr>
        <p:txBody>
          <a:bodyPr/>
          <a:lstStyle>
            <a:lvl1pPr>
              <a:lnSpc>
                <a:spcPct val="100000"/>
              </a:lnSpc>
              <a:spcAft>
                <a:spcPts val="450"/>
              </a:spcAft>
              <a:defRPr/>
            </a:lvl1pPr>
            <a:lvl2pPr>
              <a:lnSpc>
                <a:spcPct val="100000"/>
              </a:lnSpc>
              <a:spcAft>
                <a:spcPts val="450"/>
              </a:spcAft>
              <a:defRPr/>
            </a:lvl2pPr>
            <a:lvl3pPr>
              <a:lnSpc>
                <a:spcPct val="100000"/>
              </a:lnSpc>
              <a:spcAft>
                <a:spcPts val="450"/>
              </a:spcAft>
              <a:defRPr/>
            </a:lvl3pPr>
            <a:lvl4pPr>
              <a:lnSpc>
                <a:spcPct val="100000"/>
              </a:lnSpc>
              <a:spcAft>
                <a:spcPts val="450"/>
              </a:spcAft>
              <a:defRPr/>
            </a:lvl4pPr>
            <a:lvl5pPr>
              <a:lnSpc>
                <a:spcPct val="100000"/>
              </a:lnSpc>
              <a:spcAft>
                <a:spcPts val="45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457200" y="205981"/>
            <a:ext cx="8686800" cy="424475"/>
          </a:xfrm>
          <a:prstGeom prst="rect">
            <a:avLst/>
          </a:prstGeom>
        </p:spPr>
        <p:txBody>
          <a:bodyPr/>
          <a:lstStyle/>
          <a:p>
            <a:r>
              <a:rPr lang="en-US" smtClean="0"/>
              <a:t>Click to edit Master title style</a:t>
            </a:r>
            <a:endParaRPr lang="en-US"/>
          </a:p>
        </p:txBody>
      </p:sp>
      <p:sp>
        <p:nvSpPr>
          <p:cNvPr id="3" name="Footer Placeholder 2"/>
          <p:cNvSpPr>
            <a:spLocks noGrp="1"/>
          </p:cNvSpPr>
          <p:nvPr>
            <p:ph type="ftr" sz="quarter" idx="16"/>
          </p:nvPr>
        </p:nvSpPr>
        <p:spPr>
          <a:xfrm>
            <a:off x="5181600" y="4889338"/>
            <a:ext cx="3048000" cy="254163"/>
          </a:xfrm>
          <a:prstGeom prst="rect">
            <a:avLst/>
          </a:prstGeom>
        </p:spPr>
        <p:txBody>
          <a:bodyPr/>
          <a:lstStyle/>
          <a:p>
            <a:pPr defTabSz="685783"/>
            <a:r>
              <a:rPr lang="en-US" sz="1350" smtClean="0">
                <a:solidFill>
                  <a:prstClr val="black">
                    <a:lumMod val="50000"/>
                    <a:lumOff val="50000"/>
                  </a:prstClr>
                </a:solidFill>
              </a:rPr>
              <a:t>Confidential</a:t>
            </a:r>
            <a:endParaRPr lang="en-US" sz="1350" dirty="0">
              <a:solidFill>
                <a:prstClr val="black">
                  <a:lumMod val="50000"/>
                  <a:lumOff val="50000"/>
                </a:prstClr>
              </a:solidFill>
            </a:endParaRPr>
          </a:p>
        </p:txBody>
      </p:sp>
      <p:sp>
        <p:nvSpPr>
          <p:cNvPr id="4" name="Slide Number Placeholder 3"/>
          <p:cNvSpPr>
            <a:spLocks noGrp="1"/>
          </p:cNvSpPr>
          <p:nvPr>
            <p:ph type="sldNum" sz="quarter" idx="17"/>
          </p:nvPr>
        </p:nvSpPr>
        <p:spPr>
          <a:xfrm>
            <a:off x="8220477" y="4869180"/>
            <a:ext cx="482185" cy="274320"/>
          </a:xfrm>
          <a:prstGeom prst="rect">
            <a:avLst/>
          </a:prstGeom>
        </p:spPr>
        <p:txBody>
          <a:bodyPr/>
          <a:lstStyle/>
          <a:p>
            <a:pPr defTabSz="685783"/>
            <a:fld id="{F39628E0-47A7-46CE-98F3-6986F46F7576}" type="slidenum">
              <a:rPr lang="en-US" sz="1350" smtClean="0">
                <a:solidFill>
                  <a:srgbClr val="464547"/>
                </a:solidFill>
              </a:rPr>
              <a:pPr defTabSz="685783"/>
              <a:t>‹#›</a:t>
            </a:fld>
            <a:endParaRPr lang="en-US" sz="1350" dirty="0">
              <a:solidFill>
                <a:srgbClr val="464547"/>
              </a:solidFill>
            </a:endParaRPr>
          </a:p>
        </p:txBody>
      </p:sp>
    </p:spTree>
    <p:extLst>
      <p:ext uri="{BB962C8B-B14F-4D97-AF65-F5344CB8AC3E}">
        <p14:creationId xmlns:p14="http://schemas.microsoft.com/office/powerpoint/2010/main" val="3647671910"/>
      </p:ext>
    </p:extLst>
  </p:cSld>
  <p:clrMapOvr>
    <a:masterClrMapping/>
  </p:clrMapOvr>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Title and Content 2 Line (Light)">
    <p:spTree>
      <p:nvGrpSpPr>
        <p:cNvPr id="1" name=""/>
        <p:cNvGrpSpPr/>
        <p:nvPr/>
      </p:nvGrpSpPr>
      <p:grpSpPr>
        <a:xfrm>
          <a:off x="0" y="0"/>
          <a:ext cx="0" cy="0"/>
          <a:chOff x="0" y="0"/>
          <a:chExt cx="0" cy="0"/>
        </a:xfrm>
      </p:grpSpPr>
      <p:sp>
        <p:nvSpPr>
          <p:cNvPr id="16"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
        <p:nvSpPr>
          <p:cNvPr id="22" name="Content Placeholder 10"/>
          <p:cNvSpPr>
            <a:spLocks noGrp="1"/>
          </p:cNvSpPr>
          <p:nvPr>
            <p:ph sz="quarter" idx="14"/>
          </p:nvPr>
        </p:nvSpPr>
        <p:spPr>
          <a:xfrm>
            <a:off x="365760" y="914400"/>
            <a:ext cx="8412480" cy="3657600"/>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457200" y="205979"/>
            <a:ext cx="8686800" cy="693780"/>
          </a:xfrm>
          <a:prstGeom prst="rect">
            <a:avLst/>
          </a:prstGeom>
        </p:spPr>
        <p:txBody>
          <a:bodyPr/>
          <a:lstStyle>
            <a:lvl1pPr>
              <a:defRPr baseline="0"/>
            </a:lvl1pPr>
          </a:lstStyle>
          <a:p>
            <a:r>
              <a:rPr lang="en-US" dirty="0" smtClean="0"/>
              <a:t>Click to edit Master title style</a:t>
            </a:r>
            <a:br>
              <a:rPr lang="en-US" dirty="0" smtClean="0"/>
            </a:br>
            <a:r>
              <a:rPr lang="en-US" dirty="0" smtClean="0"/>
              <a:t>line 2</a:t>
            </a:r>
            <a:endParaRPr lang="en-US" dirty="0"/>
          </a:p>
        </p:txBody>
      </p:sp>
      <p:sp>
        <p:nvSpPr>
          <p:cNvPr id="3" name="Footer Placeholder 2"/>
          <p:cNvSpPr>
            <a:spLocks noGrp="1"/>
          </p:cNvSpPr>
          <p:nvPr>
            <p:ph type="ftr" sz="quarter" idx="16"/>
          </p:nvPr>
        </p:nvSpPr>
        <p:spPr>
          <a:xfrm>
            <a:off x="5181600" y="4889338"/>
            <a:ext cx="3048000" cy="254163"/>
          </a:xfrm>
          <a:prstGeom prst="rect">
            <a:avLst/>
          </a:prstGeom>
        </p:spPr>
        <p:txBody>
          <a:bodyPr/>
          <a:lstStyle/>
          <a:p>
            <a:pPr defTabSz="685783"/>
            <a:r>
              <a:rPr lang="en-US" sz="1350" smtClean="0">
                <a:solidFill>
                  <a:srgbClr val="464547"/>
                </a:solidFill>
              </a:rPr>
              <a:t>Confidential</a:t>
            </a:r>
            <a:endParaRPr lang="en-US" sz="1350" dirty="0">
              <a:solidFill>
                <a:srgbClr val="464547"/>
              </a:solidFill>
            </a:endParaRPr>
          </a:p>
        </p:txBody>
      </p:sp>
      <p:sp>
        <p:nvSpPr>
          <p:cNvPr id="4" name="Slide Number Placeholder 3"/>
          <p:cNvSpPr>
            <a:spLocks noGrp="1"/>
          </p:cNvSpPr>
          <p:nvPr>
            <p:ph type="sldNum" sz="quarter" idx="17"/>
          </p:nvPr>
        </p:nvSpPr>
        <p:spPr>
          <a:xfrm>
            <a:off x="8220477" y="4869180"/>
            <a:ext cx="482185" cy="274320"/>
          </a:xfrm>
          <a:prstGeom prst="rect">
            <a:avLst/>
          </a:prstGeom>
        </p:spPr>
        <p:txBody>
          <a:bodyPr/>
          <a:lstStyle/>
          <a:p>
            <a:pPr defTabSz="685783"/>
            <a:fld id="{F39628E0-47A7-46CE-98F3-6986F46F7576}" type="slidenum">
              <a:rPr lang="en-US" sz="1350" smtClean="0">
                <a:solidFill>
                  <a:srgbClr val="464547"/>
                </a:solidFill>
              </a:rPr>
              <a:pPr defTabSz="685783"/>
              <a:t>‹#›</a:t>
            </a:fld>
            <a:endParaRPr lang="en-US" sz="1350" dirty="0">
              <a:solidFill>
                <a:srgbClr val="464547"/>
              </a:solidFill>
            </a:endParaRPr>
          </a:p>
        </p:txBody>
      </p:sp>
    </p:spTree>
    <p:extLst>
      <p:ext uri="{BB962C8B-B14F-4D97-AF65-F5344CB8AC3E}">
        <p14:creationId xmlns:p14="http://schemas.microsoft.com/office/powerpoint/2010/main" val="327307262"/>
      </p:ext>
    </p:extLst>
  </p:cSld>
  <p:clrMapOvr>
    <a:masterClrMapping/>
  </p:clrMapOvr>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Case Study (No Image)">
    <p:spTree>
      <p:nvGrpSpPr>
        <p:cNvPr id="1" name=""/>
        <p:cNvGrpSpPr/>
        <p:nvPr/>
      </p:nvGrpSpPr>
      <p:grpSpPr>
        <a:xfrm>
          <a:off x="0" y="0"/>
          <a:ext cx="0" cy="0"/>
          <a:chOff x="0" y="0"/>
          <a:chExt cx="0" cy="0"/>
        </a:xfrm>
      </p:grpSpPr>
      <p:sp>
        <p:nvSpPr>
          <p:cNvPr id="17" name="Text Placeholder 2"/>
          <p:cNvSpPr>
            <a:spLocks noGrp="1"/>
          </p:cNvSpPr>
          <p:nvPr>
            <p:ph type="body" sz="quarter" idx="12" hasCustomPrompt="1"/>
          </p:nvPr>
        </p:nvSpPr>
        <p:spPr>
          <a:xfrm>
            <a:off x="418149" y="971012"/>
            <a:ext cx="1494316" cy="297770"/>
          </a:xfrm>
          <a:prstGeom prst="rect">
            <a:avLst/>
          </a:prstGeom>
          <a:solidFill>
            <a:schemeClr val="accent2"/>
          </a:solidFill>
          <a:ln>
            <a:noFill/>
          </a:ln>
        </p:spPr>
        <p:txBody>
          <a:bodyPr wrap="none" lIns="91438" tIns="73150" rIns="91438" bIns="73150" anchor="ctr" anchorCtr="0">
            <a:spAutoFit/>
          </a:bodyPr>
          <a:lstStyle>
            <a:lvl1pPr marL="0" indent="0" algn="l">
              <a:spcBef>
                <a:spcPts val="0"/>
              </a:spcBef>
              <a:buNone/>
              <a:defRPr sz="975">
                <a:solidFill>
                  <a:schemeClr val="bg1"/>
                </a:solidFill>
                <a:latin typeface="Arial Black"/>
                <a:cs typeface="Arial Black"/>
              </a:defRPr>
            </a:lvl1pPr>
          </a:lstStyle>
          <a:p>
            <a:pPr lvl="0"/>
            <a:r>
              <a:rPr lang="en-US" dirty="0" smtClean="0"/>
              <a:t>TITLE TO GO HERE</a:t>
            </a:r>
            <a:endParaRPr lang="en-US" dirty="0"/>
          </a:p>
        </p:txBody>
      </p:sp>
      <p:sp>
        <p:nvSpPr>
          <p:cNvPr id="12" name="Rectangle 11"/>
          <p:cNvSpPr/>
          <p:nvPr userDrawn="1"/>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783">
              <a:defRPr/>
            </a:pPr>
            <a:endParaRPr lang="en-US" sz="1425" dirty="0">
              <a:solidFill>
                <a:prstClr val="white"/>
              </a:solidFill>
            </a:endParaRPr>
          </a:p>
        </p:txBody>
      </p:sp>
      <p:sp>
        <p:nvSpPr>
          <p:cNvPr id="13" name="Title Placeholder 1"/>
          <p:cNvSpPr>
            <a:spLocks noGrp="1"/>
          </p:cNvSpPr>
          <p:nvPr>
            <p:ph type="title" hasCustomPrompt="1"/>
          </p:nvPr>
        </p:nvSpPr>
        <p:spPr>
          <a:xfrm>
            <a:off x="1808738" y="89635"/>
            <a:ext cx="6457956" cy="543650"/>
          </a:xfrm>
          <a:prstGeom prst="rect">
            <a:avLst/>
          </a:prstGeom>
        </p:spPr>
        <p:txBody>
          <a:bodyPr vert="horz" lIns="91438" tIns="0" rIns="91438" bIns="45719"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707791"/>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3" name="Content Placeholder 22"/>
          <p:cNvSpPr>
            <a:spLocks noGrp="1"/>
          </p:cNvSpPr>
          <p:nvPr>
            <p:ph sz="quarter" idx="10" hasCustomPrompt="1"/>
          </p:nvPr>
        </p:nvSpPr>
        <p:spPr>
          <a:xfrm>
            <a:off x="363537" y="1332310"/>
            <a:ext cx="3931920" cy="2743200"/>
          </a:xfrm>
          <a:prstGeom prst="rect">
            <a:avLst/>
          </a:prstGeom>
        </p:spPr>
        <p:txBody>
          <a:bodyPr lIns="91438" tIns="45719" rIns="91438" bIns="45719">
            <a:noAutofit/>
          </a:bodyPr>
          <a:lstStyle>
            <a:lvl1pPr marL="0" indent="0">
              <a:lnSpc>
                <a:spcPct val="130000"/>
              </a:lnSpc>
              <a:spcBef>
                <a:spcPts val="0"/>
              </a:spcBef>
              <a:spcAft>
                <a:spcPts val="975"/>
              </a:spcAft>
              <a:buNone/>
              <a:defRPr sz="1425"/>
            </a:lvl1pPr>
            <a:lvl2pPr>
              <a:defRPr sz="975"/>
            </a:lvl2pPr>
            <a:lvl3pPr>
              <a:defRPr sz="975"/>
            </a:lvl3pPr>
            <a:lvl4pPr>
              <a:defRPr sz="975"/>
            </a:lvl4pPr>
            <a:lvl5pPr>
              <a:defRPr sz="975"/>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4" name="Picture Placeholder 3"/>
          <p:cNvSpPr>
            <a:spLocks noGrp="1"/>
          </p:cNvSpPr>
          <p:nvPr>
            <p:ph type="pic" sz="quarter" idx="13" hasCustomPrompt="1"/>
          </p:nvPr>
        </p:nvSpPr>
        <p:spPr>
          <a:xfrm>
            <a:off x="257301" y="152005"/>
            <a:ext cx="1236221" cy="406796"/>
          </a:xfrm>
          <a:prstGeom prst="rect">
            <a:avLst/>
          </a:prstGeom>
        </p:spPr>
        <p:txBody>
          <a:bodyPr lIns="91438" tIns="45719" rIns="91438" bIns="45719">
            <a:normAutofit/>
          </a:bodyPr>
          <a:lstStyle>
            <a:lvl1pPr marL="0" indent="0">
              <a:buNone/>
              <a:defRPr sz="900" baseline="0"/>
            </a:lvl1pPr>
          </a:lstStyle>
          <a:p>
            <a:r>
              <a:rPr lang="en-US" dirty="0" smtClean="0"/>
              <a:t>Insert logo</a:t>
            </a:r>
            <a:endParaRPr lang="en-US" dirty="0"/>
          </a:p>
        </p:txBody>
      </p:sp>
      <p:sp>
        <p:nvSpPr>
          <p:cNvPr id="18" name="Text Placeholder 2"/>
          <p:cNvSpPr>
            <a:spLocks noGrp="1"/>
          </p:cNvSpPr>
          <p:nvPr>
            <p:ph type="body" sz="quarter" idx="16" hasCustomPrompt="1"/>
          </p:nvPr>
        </p:nvSpPr>
        <p:spPr>
          <a:xfrm>
            <a:off x="4816968" y="971012"/>
            <a:ext cx="1494316" cy="297770"/>
          </a:xfrm>
          <a:prstGeom prst="rect">
            <a:avLst/>
          </a:prstGeom>
          <a:solidFill>
            <a:schemeClr val="accent2"/>
          </a:solidFill>
          <a:ln>
            <a:noFill/>
          </a:ln>
        </p:spPr>
        <p:txBody>
          <a:bodyPr wrap="none" lIns="91438" tIns="73150" rIns="91438" bIns="73150" anchor="ctr" anchorCtr="0">
            <a:spAutoFit/>
          </a:bodyPr>
          <a:lstStyle>
            <a:lvl1pPr marL="0" indent="0" algn="l">
              <a:spcBef>
                <a:spcPts val="0"/>
              </a:spcBef>
              <a:buNone/>
              <a:defRPr sz="975">
                <a:solidFill>
                  <a:schemeClr val="bg1"/>
                </a:solidFill>
                <a:latin typeface="Arial Black"/>
                <a:cs typeface="Arial Black"/>
              </a:defRPr>
            </a:lvl1pPr>
          </a:lstStyle>
          <a:p>
            <a:pPr lvl="0"/>
            <a:r>
              <a:rPr lang="en-US" dirty="0" smtClean="0"/>
              <a:t>TITLE TO GO HERE</a:t>
            </a:r>
            <a:endParaRPr lang="en-US" dirty="0"/>
          </a:p>
        </p:txBody>
      </p:sp>
      <p:sp>
        <p:nvSpPr>
          <p:cNvPr id="19" name="Content Placeholder 22"/>
          <p:cNvSpPr>
            <a:spLocks noGrp="1"/>
          </p:cNvSpPr>
          <p:nvPr>
            <p:ph sz="quarter" idx="17" hasCustomPrompt="1"/>
          </p:nvPr>
        </p:nvSpPr>
        <p:spPr>
          <a:xfrm>
            <a:off x="4762355" y="1332310"/>
            <a:ext cx="3931920" cy="2743200"/>
          </a:xfrm>
          <a:prstGeom prst="rect">
            <a:avLst/>
          </a:prstGeom>
        </p:spPr>
        <p:txBody>
          <a:bodyPr lIns="91438" tIns="45719" rIns="91438" bIns="45719">
            <a:noAutofit/>
          </a:bodyPr>
          <a:lstStyle>
            <a:lvl1pPr marL="128010" marR="0" indent="-128010" algn="l" defTabSz="342884" rtl="0" eaLnBrk="1" fontAlgn="auto" latinLnBrk="0" hangingPunct="1">
              <a:lnSpc>
                <a:spcPct val="120000"/>
              </a:lnSpc>
              <a:spcBef>
                <a:spcPts val="0"/>
              </a:spcBef>
              <a:spcAft>
                <a:spcPts val="750"/>
              </a:spcAft>
              <a:buClr>
                <a:schemeClr val="accent2"/>
              </a:buClr>
              <a:buSzTx/>
              <a:buFont typeface="Arial"/>
              <a:buChar char="•"/>
              <a:tabLst/>
              <a:defRPr sz="1425" baseline="0"/>
            </a:lvl1pPr>
            <a:lvl2pPr>
              <a:defRPr sz="975"/>
            </a:lvl2pPr>
            <a:lvl3pPr>
              <a:defRPr sz="975"/>
            </a:lvl3pPr>
            <a:lvl4pPr>
              <a:defRPr sz="975"/>
            </a:lvl4pPr>
            <a:lvl5pPr>
              <a:defRPr sz="975"/>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Tree>
    <p:extLst>
      <p:ext uri="{BB962C8B-B14F-4D97-AF65-F5344CB8AC3E}">
        <p14:creationId xmlns:p14="http://schemas.microsoft.com/office/powerpoint/2010/main" val="421890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 Block Photo Gri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670470"/>
            <a:ext cx="2286000" cy="1397818"/>
          </a:xfrm>
        </p:spPr>
        <p:txBody>
          <a:bodyPr/>
          <a:lstStyle/>
          <a:p>
            <a:endParaRPr lang="en-US" dirty="0"/>
          </a:p>
        </p:txBody>
      </p:sp>
      <p:sp>
        <p:nvSpPr>
          <p:cNvPr id="18" name="Picture Placeholder 2"/>
          <p:cNvSpPr>
            <a:spLocks noGrp="1"/>
          </p:cNvSpPr>
          <p:nvPr>
            <p:ph type="pic" sz="quarter" idx="12"/>
          </p:nvPr>
        </p:nvSpPr>
        <p:spPr>
          <a:xfrm>
            <a:off x="2297546" y="670470"/>
            <a:ext cx="2286000" cy="1397818"/>
          </a:xfrm>
        </p:spPr>
        <p:txBody>
          <a:bodyPr/>
          <a:lstStyle/>
          <a:p>
            <a:endParaRPr lang="en-US" dirty="0"/>
          </a:p>
        </p:txBody>
      </p:sp>
      <p:sp>
        <p:nvSpPr>
          <p:cNvPr id="20" name="Picture Placeholder 2"/>
          <p:cNvSpPr>
            <a:spLocks noGrp="1"/>
          </p:cNvSpPr>
          <p:nvPr>
            <p:ph type="pic" sz="quarter" idx="14"/>
          </p:nvPr>
        </p:nvSpPr>
        <p:spPr>
          <a:xfrm>
            <a:off x="6866194" y="670470"/>
            <a:ext cx="2286000" cy="1397818"/>
          </a:xfrm>
        </p:spPr>
        <p:txBody>
          <a:bodyPr/>
          <a:lstStyle/>
          <a:p>
            <a:endParaRPr lang="en-US" dirty="0"/>
          </a:p>
        </p:txBody>
      </p:sp>
      <p:sp>
        <p:nvSpPr>
          <p:cNvPr id="25" name="Picture Placeholder 2"/>
          <p:cNvSpPr>
            <a:spLocks noGrp="1"/>
          </p:cNvSpPr>
          <p:nvPr>
            <p:ph type="pic" sz="quarter" idx="19"/>
          </p:nvPr>
        </p:nvSpPr>
        <p:spPr>
          <a:xfrm>
            <a:off x="0" y="3468588"/>
            <a:ext cx="2286000" cy="1380744"/>
          </a:xfrm>
        </p:spPr>
        <p:txBody>
          <a:bodyPr/>
          <a:lstStyle/>
          <a:p>
            <a:endParaRPr lang="en-US" dirty="0"/>
          </a:p>
        </p:txBody>
      </p:sp>
      <p:sp>
        <p:nvSpPr>
          <p:cNvPr id="27" name="Picture Placeholder 2"/>
          <p:cNvSpPr>
            <a:spLocks noGrp="1"/>
          </p:cNvSpPr>
          <p:nvPr>
            <p:ph type="pic" sz="quarter" idx="21"/>
          </p:nvPr>
        </p:nvSpPr>
        <p:spPr>
          <a:xfrm>
            <a:off x="4580194" y="3468588"/>
            <a:ext cx="2286000" cy="1380744"/>
          </a:xfrm>
        </p:spPr>
        <p:txBody>
          <a:bodyPr/>
          <a:lstStyle/>
          <a:p>
            <a:endParaRPr lang="en-US" dirty="0"/>
          </a:p>
        </p:txBody>
      </p:sp>
      <p:sp>
        <p:nvSpPr>
          <p:cNvPr id="28" name="Picture Placeholder 2"/>
          <p:cNvSpPr>
            <a:spLocks noGrp="1"/>
          </p:cNvSpPr>
          <p:nvPr>
            <p:ph type="pic" sz="quarter" idx="22"/>
          </p:nvPr>
        </p:nvSpPr>
        <p:spPr>
          <a:xfrm>
            <a:off x="6866194" y="3468588"/>
            <a:ext cx="2286000" cy="1380744"/>
          </a:xfrm>
        </p:spPr>
        <p:txBody>
          <a:bodyPr/>
          <a:lstStyle/>
          <a:p>
            <a:endParaRPr lang="en-US" dirty="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2" name="Picture Placeholder 2"/>
          <p:cNvSpPr>
            <a:spLocks noGrp="1"/>
          </p:cNvSpPr>
          <p:nvPr>
            <p:ph type="pic" sz="quarter" idx="16"/>
          </p:nvPr>
        </p:nvSpPr>
        <p:spPr>
          <a:xfrm>
            <a:off x="2297546" y="2080669"/>
            <a:ext cx="2286000" cy="1371600"/>
          </a:xfrm>
        </p:spPr>
        <p:txBody>
          <a:bodyPr/>
          <a:lstStyle/>
          <a:p>
            <a:endParaRPr lang="en-US" dirty="0"/>
          </a:p>
        </p:txBody>
      </p:sp>
      <p:sp>
        <p:nvSpPr>
          <p:cNvPr id="23" name="Picture Placeholder 2"/>
          <p:cNvSpPr>
            <a:spLocks noGrp="1"/>
          </p:cNvSpPr>
          <p:nvPr>
            <p:ph type="pic" sz="quarter" idx="17"/>
          </p:nvPr>
        </p:nvSpPr>
        <p:spPr>
          <a:xfrm>
            <a:off x="4580194" y="2080669"/>
            <a:ext cx="2286000" cy="1371600"/>
          </a:xfrm>
        </p:spPr>
        <p:txBody>
          <a:bodyPr/>
          <a:lstStyle/>
          <a:p>
            <a:endParaRPr lang="en-US" dirty="0"/>
          </a:p>
        </p:txBody>
      </p:sp>
      <p:sp>
        <p:nvSpPr>
          <p:cNvPr id="31" name="Text Placeholder 30"/>
          <p:cNvSpPr>
            <a:spLocks noGrp="1"/>
          </p:cNvSpPr>
          <p:nvPr>
            <p:ph type="body" sz="quarter" idx="23" hasCustomPrompt="1"/>
          </p:nvPr>
        </p:nvSpPr>
        <p:spPr>
          <a:xfrm>
            <a:off x="6858000" y="2082800"/>
            <a:ext cx="2286000" cy="1381760"/>
          </a:xfrm>
          <a:solidFill>
            <a:schemeClr val="accent6"/>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4" name="Text Placeholder 30"/>
          <p:cNvSpPr>
            <a:spLocks noGrp="1"/>
          </p:cNvSpPr>
          <p:nvPr>
            <p:ph type="body" sz="quarter" idx="24" hasCustomPrompt="1"/>
          </p:nvPr>
        </p:nvSpPr>
        <p:spPr>
          <a:xfrm>
            <a:off x="4576763" y="691516"/>
            <a:ext cx="2286000" cy="1381760"/>
          </a:xfrm>
          <a:solidFill>
            <a:schemeClr val="bg2"/>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5" name="Text Placeholder 30"/>
          <p:cNvSpPr>
            <a:spLocks noGrp="1"/>
          </p:cNvSpPr>
          <p:nvPr>
            <p:ph type="body" sz="quarter" idx="25" hasCustomPrompt="1"/>
          </p:nvPr>
        </p:nvSpPr>
        <p:spPr>
          <a:xfrm>
            <a:off x="2284413" y="3469322"/>
            <a:ext cx="2286000" cy="1380744"/>
          </a:xfrm>
          <a:solidFill>
            <a:schemeClr val="accent2"/>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6" name="Text Placeholder 30"/>
          <p:cNvSpPr>
            <a:spLocks noGrp="1"/>
          </p:cNvSpPr>
          <p:nvPr>
            <p:ph type="body" sz="quarter" idx="26" hasCustomPrompt="1"/>
          </p:nvPr>
        </p:nvSpPr>
        <p:spPr>
          <a:xfrm>
            <a:off x="0" y="2077405"/>
            <a:ext cx="2286000" cy="1381760"/>
          </a:xfrm>
          <a:solidFill>
            <a:schemeClr val="accent4"/>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Tree>
    <p:extLst>
      <p:ext uri="{BB962C8B-B14F-4D97-AF65-F5344CB8AC3E}">
        <p14:creationId xmlns:p14="http://schemas.microsoft.com/office/powerpoint/2010/main" val="13035323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ndustry Page 1">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cxnSp>
        <p:nvCxnSpPr>
          <p:cNvPr id="4" name="Straight Connector 3"/>
          <p:cNvCxnSpPr/>
          <p:nvPr userDrawn="1"/>
        </p:nvCxnSpPr>
        <p:spPr>
          <a:xfrm>
            <a:off x="599804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0" y="3220854"/>
            <a:ext cx="6000750"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222250" y="877889"/>
            <a:ext cx="5619750" cy="2132482"/>
          </a:xfrm>
        </p:spPr>
        <p:txBody>
          <a:bodyPr numCol="2"/>
          <a:lstStyle>
            <a:lvl2pPr marL="228594" marR="0"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3" name="Text Placeholder 12"/>
          <p:cNvSpPr>
            <a:spLocks noGrp="1"/>
          </p:cNvSpPr>
          <p:nvPr>
            <p:ph type="body" sz="quarter" idx="12" hasCustomPrompt="1"/>
          </p:nvPr>
        </p:nvSpPr>
        <p:spPr>
          <a:xfrm>
            <a:off x="6159501" y="868365"/>
            <a:ext cx="2814638" cy="3760081"/>
          </a:xfrm>
        </p:spPr>
        <p:txBody>
          <a:bodyPr/>
          <a:lstStyle>
            <a:lvl1pPr marL="0" indent="0">
              <a:buFont typeface="Arial"/>
              <a:buNone/>
              <a:defRPr b="1" cap="all">
                <a:solidFill>
                  <a:schemeClr val="accent2"/>
                </a:solidFill>
                <a:latin typeface="Arial Black"/>
                <a:cs typeface="Arial Black"/>
              </a:defRPr>
            </a:lvl1pPr>
            <a:lvl2pPr marL="0" indent="0">
              <a:buNone/>
              <a:defRPr baseline="0"/>
            </a:lvl2pPr>
            <a:lvl3pPr marL="228594" indent="0">
              <a:buNone/>
              <a:defRPr/>
            </a:lvl3pPr>
            <a:lvl4pPr marL="477762" indent="0">
              <a:buNone/>
              <a:defRPr/>
            </a:lvl4pPr>
            <a:lvl5pPr marL="642350" indent="0">
              <a:buNone/>
              <a:defRPr/>
            </a:lvl5pPr>
          </a:lstStyle>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p:txBody>
      </p:sp>
      <p:sp>
        <p:nvSpPr>
          <p:cNvPr id="14" name="Content Placeholder 9"/>
          <p:cNvSpPr>
            <a:spLocks noGrp="1"/>
          </p:cNvSpPr>
          <p:nvPr>
            <p:ph sz="quarter" idx="13" hasCustomPrompt="1"/>
          </p:nvPr>
        </p:nvSpPr>
        <p:spPr>
          <a:xfrm>
            <a:off x="179917" y="3394791"/>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97604"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334775"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71946"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609117"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2" name="Picture Placeholder 13"/>
          <p:cNvSpPr>
            <a:spLocks noGrp="1"/>
          </p:cNvSpPr>
          <p:nvPr>
            <p:ph type="pic" sz="quarter" idx="48" hasCustomPrompt="1"/>
          </p:nvPr>
        </p:nvSpPr>
        <p:spPr>
          <a:xfrm>
            <a:off x="4746289"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208899"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46070"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83241"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620412"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53" hasCustomPrompt="1"/>
          </p:nvPr>
        </p:nvSpPr>
        <p:spPr>
          <a:xfrm>
            <a:off x="4757584"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Tree>
    <p:extLst>
      <p:ext uri="{BB962C8B-B14F-4D97-AF65-F5344CB8AC3E}">
        <p14:creationId xmlns:p14="http://schemas.microsoft.com/office/powerpoint/2010/main" val="15153769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ndustry Page 2">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cxnSp>
        <p:nvCxnSpPr>
          <p:cNvPr id="4" name="Straight Connector 3"/>
          <p:cNvCxnSpPr/>
          <p:nvPr userDrawn="1"/>
        </p:nvCxnSpPr>
        <p:spPr>
          <a:xfrm>
            <a:off x="599804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0" y="3220854"/>
            <a:ext cx="6000750"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6177138" y="896704"/>
            <a:ext cx="2769306" cy="3712927"/>
          </a:xfrm>
        </p:spPr>
        <p:txBody>
          <a:bodyPr numCol="1"/>
          <a:lstStyle>
            <a:lvl2pPr marL="228594" marR="0"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4" name="Content Placeholder 9"/>
          <p:cNvSpPr>
            <a:spLocks noGrp="1"/>
          </p:cNvSpPr>
          <p:nvPr>
            <p:ph sz="quarter" idx="13" hasCustomPrompt="1"/>
          </p:nvPr>
        </p:nvSpPr>
        <p:spPr>
          <a:xfrm>
            <a:off x="179917" y="3394791"/>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97604"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334775"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71946"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609117"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2" name="Picture Placeholder 13"/>
          <p:cNvSpPr>
            <a:spLocks noGrp="1"/>
          </p:cNvSpPr>
          <p:nvPr>
            <p:ph type="pic" sz="quarter" idx="48" hasCustomPrompt="1"/>
          </p:nvPr>
        </p:nvSpPr>
        <p:spPr>
          <a:xfrm>
            <a:off x="4746289"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208899"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46070"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83241"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620412"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53" hasCustomPrompt="1"/>
          </p:nvPr>
        </p:nvSpPr>
        <p:spPr>
          <a:xfrm>
            <a:off x="4757584"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0" name="Content Placeholder 9"/>
          <p:cNvSpPr>
            <a:spLocks noGrp="1"/>
          </p:cNvSpPr>
          <p:nvPr>
            <p:ph sz="quarter" idx="54" hasCustomPrompt="1"/>
          </p:nvPr>
        </p:nvSpPr>
        <p:spPr>
          <a:xfrm>
            <a:off x="189917" y="845384"/>
            <a:ext cx="1016005"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smtClean="0"/>
              <a:t>Key facts</a:t>
            </a:r>
            <a:endParaRPr lang="en-US" dirty="0"/>
          </a:p>
        </p:txBody>
      </p:sp>
      <p:sp>
        <p:nvSpPr>
          <p:cNvPr id="33" name="Text Placeholder 12"/>
          <p:cNvSpPr>
            <a:spLocks noGrp="1"/>
          </p:cNvSpPr>
          <p:nvPr>
            <p:ph type="body" sz="quarter" idx="57" hasCustomPrompt="1"/>
          </p:nvPr>
        </p:nvSpPr>
        <p:spPr>
          <a:xfrm>
            <a:off x="4781839" y="2137768"/>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XX</a:t>
            </a:r>
          </a:p>
        </p:txBody>
      </p:sp>
      <p:sp>
        <p:nvSpPr>
          <p:cNvPr id="35" name="Picture Placeholder 34"/>
          <p:cNvSpPr>
            <a:spLocks noGrp="1"/>
          </p:cNvSpPr>
          <p:nvPr>
            <p:ph type="pic" sz="quarter" idx="58" hasCustomPrompt="1"/>
          </p:nvPr>
        </p:nvSpPr>
        <p:spPr>
          <a:xfrm>
            <a:off x="358122" y="1355237"/>
            <a:ext cx="701386" cy="637624"/>
          </a:xfrm>
        </p:spPr>
        <p:txBody>
          <a:bodyPr/>
          <a:lstStyle>
            <a:lvl1pPr algn="ctr">
              <a:defRPr/>
            </a:lvl1pPr>
          </a:lstStyle>
          <a:p>
            <a:r>
              <a:rPr lang="en-US" dirty="0" smtClean="0"/>
              <a:t>Icon</a:t>
            </a:r>
            <a:endParaRPr lang="en-US" dirty="0"/>
          </a:p>
        </p:txBody>
      </p:sp>
      <p:sp>
        <p:nvSpPr>
          <p:cNvPr id="36" name="Picture Placeholder 34"/>
          <p:cNvSpPr>
            <a:spLocks noGrp="1"/>
          </p:cNvSpPr>
          <p:nvPr>
            <p:ph type="pic" sz="quarter" idx="59" hasCustomPrompt="1"/>
          </p:nvPr>
        </p:nvSpPr>
        <p:spPr>
          <a:xfrm>
            <a:off x="2635139" y="1355237"/>
            <a:ext cx="701386" cy="637624"/>
          </a:xfrm>
        </p:spPr>
        <p:txBody>
          <a:bodyPr/>
          <a:lstStyle>
            <a:lvl1pPr algn="ctr">
              <a:defRPr/>
            </a:lvl1pPr>
          </a:lstStyle>
          <a:p>
            <a:r>
              <a:rPr lang="en-US" dirty="0" smtClean="0"/>
              <a:t>Icon</a:t>
            </a:r>
            <a:endParaRPr lang="en-US" dirty="0"/>
          </a:p>
        </p:txBody>
      </p:sp>
      <p:sp>
        <p:nvSpPr>
          <p:cNvPr id="37" name="Picture Placeholder 34"/>
          <p:cNvSpPr>
            <a:spLocks noGrp="1"/>
          </p:cNvSpPr>
          <p:nvPr>
            <p:ph type="pic" sz="quarter" idx="60" hasCustomPrompt="1"/>
          </p:nvPr>
        </p:nvSpPr>
        <p:spPr>
          <a:xfrm>
            <a:off x="3773648" y="1355237"/>
            <a:ext cx="701386" cy="637624"/>
          </a:xfrm>
        </p:spPr>
        <p:txBody>
          <a:bodyPr/>
          <a:lstStyle>
            <a:lvl1pPr algn="ctr">
              <a:defRPr/>
            </a:lvl1pPr>
          </a:lstStyle>
          <a:p>
            <a:r>
              <a:rPr lang="en-US" dirty="0" smtClean="0"/>
              <a:t>Icon</a:t>
            </a:r>
            <a:endParaRPr lang="en-US" dirty="0"/>
          </a:p>
        </p:txBody>
      </p:sp>
      <p:sp>
        <p:nvSpPr>
          <p:cNvPr id="38" name="Picture Placeholder 34"/>
          <p:cNvSpPr>
            <a:spLocks noGrp="1"/>
          </p:cNvSpPr>
          <p:nvPr>
            <p:ph type="pic" sz="quarter" idx="61" hasCustomPrompt="1"/>
          </p:nvPr>
        </p:nvSpPr>
        <p:spPr>
          <a:xfrm>
            <a:off x="4912157" y="1355237"/>
            <a:ext cx="701386" cy="637624"/>
          </a:xfrm>
        </p:spPr>
        <p:txBody>
          <a:bodyPr/>
          <a:lstStyle>
            <a:lvl1pPr algn="ctr">
              <a:defRPr/>
            </a:lvl1pPr>
          </a:lstStyle>
          <a:p>
            <a:r>
              <a:rPr lang="en-US" dirty="0" smtClean="0"/>
              <a:t>Icon</a:t>
            </a:r>
            <a:endParaRPr lang="en-US" dirty="0"/>
          </a:p>
        </p:txBody>
      </p:sp>
      <p:sp>
        <p:nvSpPr>
          <p:cNvPr id="40" name="Text Placeholder 4"/>
          <p:cNvSpPr>
            <a:spLocks noGrp="1"/>
          </p:cNvSpPr>
          <p:nvPr>
            <p:ph type="body" sz="quarter" idx="65" hasCustomPrompt="1"/>
          </p:nvPr>
        </p:nvSpPr>
        <p:spPr>
          <a:xfrm>
            <a:off x="4780212" y="2435219"/>
            <a:ext cx="962518" cy="536577"/>
          </a:xfrm>
        </p:spPr>
        <p:txBody>
          <a:bodyPr lIns="91438" rIns="91438">
            <a:noAutofit/>
          </a:bodyPr>
          <a:lstStyle>
            <a:lvl1pPr algn="ctr">
              <a:defRPr sz="1000"/>
            </a:lvl1pPr>
          </a:lstStyle>
          <a:p>
            <a:pPr lvl="0"/>
            <a:r>
              <a:rPr lang="en-US" dirty="0" smtClean="0"/>
              <a:t>Smaller text</a:t>
            </a:r>
            <a:endParaRPr lang="en-US" dirty="0"/>
          </a:p>
        </p:txBody>
      </p:sp>
      <p:sp>
        <p:nvSpPr>
          <p:cNvPr id="41" name="Picture Placeholder 34"/>
          <p:cNvSpPr>
            <a:spLocks noGrp="1"/>
          </p:cNvSpPr>
          <p:nvPr>
            <p:ph type="pic" sz="quarter" idx="66" hasCustomPrompt="1"/>
          </p:nvPr>
        </p:nvSpPr>
        <p:spPr>
          <a:xfrm>
            <a:off x="1496631" y="1355237"/>
            <a:ext cx="701386" cy="637624"/>
          </a:xfrm>
        </p:spPr>
        <p:txBody>
          <a:bodyPr/>
          <a:lstStyle>
            <a:lvl1pPr algn="ctr">
              <a:defRPr/>
            </a:lvl1pPr>
          </a:lstStyle>
          <a:p>
            <a:r>
              <a:rPr lang="en-US" dirty="0" smtClean="0"/>
              <a:t>Icon</a:t>
            </a:r>
            <a:endParaRPr lang="en-US" dirty="0"/>
          </a:p>
        </p:txBody>
      </p:sp>
      <p:sp>
        <p:nvSpPr>
          <p:cNvPr id="42" name="Text Placeholder 12"/>
          <p:cNvSpPr>
            <a:spLocks noGrp="1"/>
          </p:cNvSpPr>
          <p:nvPr>
            <p:ph type="body" sz="quarter" idx="67" hasCustomPrompt="1"/>
          </p:nvPr>
        </p:nvSpPr>
        <p:spPr>
          <a:xfrm>
            <a:off x="3630372" y="2137768"/>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XX</a:t>
            </a:r>
          </a:p>
        </p:txBody>
      </p:sp>
      <p:sp>
        <p:nvSpPr>
          <p:cNvPr id="43" name="Text Placeholder 4"/>
          <p:cNvSpPr>
            <a:spLocks noGrp="1"/>
          </p:cNvSpPr>
          <p:nvPr>
            <p:ph type="body" sz="quarter" idx="68" hasCustomPrompt="1"/>
          </p:nvPr>
        </p:nvSpPr>
        <p:spPr>
          <a:xfrm>
            <a:off x="3628745" y="2435219"/>
            <a:ext cx="962518" cy="536577"/>
          </a:xfrm>
        </p:spPr>
        <p:txBody>
          <a:bodyPr lIns="91438" rIns="91438">
            <a:noAutofit/>
          </a:bodyPr>
          <a:lstStyle>
            <a:lvl1pPr algn="ctr">
              <a:defRPr sz="1000"/>
            </a:lvl1pPr>
          </a:lstStyle>
          <a:p>
            <a:pPr lvl="0"/>
            <a:r>
              <a:rPr lang="en-US" dirty="0" smtClean="0"/>
              <a:t>Smaller text</a:t>
            </a:r>
            <a:endParaRPr lang="en-US" dirty="0"/>
          </a:p>
        </p:txBody>
      </p:sp>
      <p:sp>
        <p:nvSpPr>
          <p:cNvPr id="34" name="Text Placeholder 12"/>
          <p:cNvSpPr>
            <a:spLocks noGrp="1"/>
          </p:cNvSpPr>
          <p:nvPr>
            <p:ph type="body" sz="quarter" idx="69" hasCustomPrompt="1"/>
          </p:nvPr>
        </p:nvSpPr>
        <p:spPr>
          <a:xfrm>
            <a:off x="2504305" y="2137768"/>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XX</a:t>
            </a:r>
          </a:p>
        </p:txBody>
      </p:sp>
      <p:sp>
        <p:nvSpPr>
          <p:cNvPr id="39" name="Text Placeholder 4"/>
          <p:cNvSpPr>
            <a:spLocks noGrp="1"/>
          </p:cNvSpPr>
          <p:nvPr>
            <p:ph type="body" sz="quarter" idx="70" hasCustomPrompt="1"/>
          </p:nvPr>
        </p:nvSpPr>
        <p:spPr>
          <a:xfrm>
            <a:off x="2502677" y="2435219"/>
            <a:ext cx="962518" cy="536577"/>
          </a:xfrm>
        </p:spPr>
        <p:txBody>
          <a:bodyPr lIns="91438" rIns="91438">
            <a:noAutofit/>
          </a:bodyPr>
          <a:lstStyle>
            <a:lvl1pPr algn="ctr">
              <a:defRPr sz="1000"/>
            </a:lvl1pPr>
          </a:lstStyle>
          <a:p>
            <a:pPr lvl="0"/>
            <a:r>
              <a:rPr lang="en-US" dirty="0" smtClean="0"/>
              <a:t>Smaller text</a:t>
            </a:r>
            <a:endParaRPr lang="en-US" dirty="0"/>
          </a:p>
        </p:txBody>
      </p:sp>
      <p:sp>
        <p:nvSpPr>
          <p:cNvPr id="44" name="Text Placeholder 12"/>
          <p:cNvSpPr>
            <a:spLocks noGrp="1"/>
          </p:cNvSpPr>
          <p:nvPr>
            <p:ph type="body" sz="quarter" idx="71" hasCustomPrompt="1"/>
          </p:nvPr>
        </p:nvSpPr>
        <p:spPr>
          <a:xfrm>
            <a:off x="1369771" y="2137768"/>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XX</a:t>
            </a:r>
          </a:p>
        </p:txBody>
      </p:sp>
      <p:sp>
        <p:nvSpPr>
          <p:cNvPr id="45" name="Text Placeholder 4"/>
          <p:cNvSpPr>
            <a:spLocks noGrp="1"/>
          </p:cNvSpPr>
          <p:nvPr>
            <p:ph type="body" sz="quarter" idx="72" hasCustomPrompt="1"/>
          </p:nvPr>
        </p:nvSpPr>
        <p:spPr>
          <a:xfrm>
            <a:off x="1368144" y="2435219"/>
            <a:ext cx="962518" cy="536577"/>
          </a:xfrm>
        </p:spPr>
        <p:txBody>
          <a:bodyPr lIns="91438" rIns="91438">
            <a:noAutofit/>
          </a:bodyPr>
          <a:lstStyle>
            <a:lvl1pPr algn="ctr">
              <a:defRPr sz="1000"/>
            </a:lvl1pPr>
          </a:lstStyle>
          <a:p>
            <a:pPr lvl="0"/>
            <a:r>
              <a:rPr lang="en-US" dirty="0" smtClean="0"/>
              <a:t>Smaller text</a:t>
            </a:r>
            <a:endParaRPr lang="en-US" dirty="0"/>
          </a:p>
        </p:txBody>
      </p:sp>
      <p:sp>
        <p:nvSpPr>
          <p:cNvPr id="46" name="Text Placeholder 12"/>
          <p:cNvSpPr>
            <a:spLocks noGrp="1"/>
          </p:cNvSpPr>
          <p:nvPr>
            <p:ph type="body" sz="quarter" idx="73" hasCustomPrompt="1"/>
          </p:nvPr>
        </p:nvSpPr>
        <p:spPr>
          <a:xfrm>
            <a:off x="226771" y="2137768"/>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XX</a:t>
            </a:r>
          </a:p>
        </p:txBody>
      </p:sp>
      <p:sp>
        <p:nvSpPr>
          <p:cNvPr id="47" name="Text Placeholder 4"/>
          <p:cNvSpPr>
            <a:spLocks noGrp="1"/>
          </p:cNvSpPr>
          <p:nvPr>
            <p:ph type="body" sz="quarter" idx="74" hasCustomPrompt="1"/>
          </p:nvPr>
        </p:nvSpPr>
        <p:spPr>
          <a:xfrm>
            <a:off x="225144" y="2435219"/>
            <a:ext cx="962518" cy="536577"/>
          </a:xfrm>
        </p:spPr>
        <p:txBody>
          <a:bodyPr lIns="91438" rIns="91438">
            <a:noAutofit/>
          </a:bodyPr>
          <a:lstStyle>
            <a:lvl1pPr algn="ctr">
              <a:defRPr sz="1000"/>
            </a:lvl1pPr>
          </a:lstStyle>
          <a:p>
            <a:pPr lvl="0"/>
            <a:r>
              <a:rPr lang="en-US" dirty="0" smtClean="0"/>
              <a:t>Smaller text</a:t>
            </a:r>
            <a:endParaRPr lang="en-US" dirty="0"/>
          </a:p>
        </p:txBody>
      </p:sp>
    </p:spTree>
    <p:extLst>
      <p:ext uri="{BB962C8B-B14F-4D97-AF65-F5344CB8AC3E}">
        <p14:creationId xmlns:p14="http://schemas.microsoft.com/office/powerpoint/2010/main" val="25998669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dustry Page 3">
    <p:spTree>
      <p:nvGrpSpPr>
        <p:cNvPr id="1" name=""/>
        <p:cNvGrpSpPr/>
        <p:nvPr/>
      </p:nvGrpSpPr>
      <p:grpSpPr>
        <a:xfrm>
          <a:off x="0" y="0"/>
          <a:ext cx="0" cy="0"/>
          <a:chOff x="0" y="0"/>
          <a:chExt cx="0" cy="0"/>
        </a:xfrm>
      </p:grpSpPr>
      <p:cxnSp>
        <p:nvCxnSpPr>
          <p:cNvPr id="4" name="Straight Connector 3"/>
          <p:cNvCxnSpPr/>
          <p:nvPr userDrawn="1"/>
        </p:nvCxnSpPr>
        <p:spPr>
          <a:xfrm>
            <a:off x="4568125" y="541873"/>
            <a:ext cx="22693" cy="3625616"/>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0" y="2728154"/>
            <a:ext cx="9144000" cy="3521"/>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4873040" y="896705"/>
            <a:ext cx="4073407" cy="1605667"/>
          </a:xfrm>
        </p:spPr>
        <p:txBody>
          <a:bodyPr numCol="1"/>
          <a:lstStyle>
            <a:lvl2pPr marL="228594" marR="0"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3" name="Text Placeholder 12"/>
          <p:cNvSpPr>
            <a:spLocks noGrp="1"/>
          </p:cNvSpPr>
          <p:nvPr>
            <p:ph type="body" sz="quarter" idx="12" hasCustomPrompt="1"/>
          </p:nvPr>
        </p:nvSpPr>
        <p:spPr>
          <a:xfrm>
            <a:off x="881947" y="1961073"/>
            <a:ext cx="1251693" cy="633948"/>
          </a:xfrm>
        </p:spPr>
        <p:txBody>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Fact</a:t>
            </a:r>
          </a:p>
          <a:p>
            <a:pPr lvl="1"/>
            <a:r>
              <a:rPr lang="en-US" dirty="0" smtClean="0"/>
              <a:t>Body text</a:t>
            </a:r>
          </a:p>
          <a:p>
            <a:pPr lvl="1"/>
            <a:endParaRPr lang="en-US" dirty="0" smtClean="0"/>
          </a:p>
          <a:p>
            <a:pPr lvl="1"/>
            <a:endParaRPr lang="en-US" dirty="0" smtClean="0"/>
          </a:p>
        </p:txBody>
      </p:sp>
      <p:sp>
        <p:nvSpPr>
          <p:cNvPr id="14" name="Content Placeholder 9"/>
          <p:cNvSpPr>
            <a:spLocks noGrp="1"/>
          </p:cNvSpPr>
          <p:nvPr>
            <p:ph sz="quarter" idx="13" hasCustomPrompt="1"/>
          </p:nvPr>
        </p:nvSpPr>
        <p:spPr>
          <a:xfrm>
            <a:off x="189325" y="2849167"/>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86882" y="323873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295832" y="323873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04782" y="323873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513732" y="323873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198177" y="367334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07127" y="367334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16077" y="367334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525027" y="3673345"/>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0" name="Content Placeholder 9"/>
          <p:cNvSpPr>
            <a:spLocks noGrp="1"/>
          </p:cNvSpPr>
          <p:nvPr>
            <p:ph sz="quarter" idx="54" hasCustomPrompt="1"/>
          </p:nvPr>
        </p:nvSpPr>
        <p:spPr>
          <a:xfrm>
            <a:off x="189917" y="845384"/>
            <a:ext cx="1016005"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892" indent="0">
              <a:buFontTx/>
              <a:buNone/>
              <a:defRPr sz="1200" b="0" i="0" cap="all" baseline="0">
                <a:solidFill>
                  <a:schemeClr val="bg1"/>
                </a:solidFill>
                <a:latin typeface="Arial Black"/>
              </a:defRPr>
            </a:lvl2pPr>
            <a:lvl3pPr marL="685783" indent="0">
              <a:buFontTx/>
              <a:buNone/>
              <a:defRPr sz="1200" b="0" i="0" cap="all" baseline="0">
                <a:solidFill>
                  <a:schemeClr val="bg1"/>
                </a:solidFill>
                <a:latin typeface="Arial Black"/>
              </a:defRPr>
            </a:lvl3pPr>
            <a:lvl4pPr marL="1028675" indent="0">
              <a:buFontTx/>
              <a:buNone/>
              <a:defRPr sz="1200" b="0" i="0" cap="all" baseline="0">
                <a:solidFill>
                  <a:schemeClr val="bg1"/>
                </a:solidFill>
                <a:latin typeface="Arial Black"/>
              </a:defRPr>
            </a:lvl4pPr>
            <a:lvl5pPr marL="1371566" indent="0" algn="ctr">
              <a:buFontTx/>
              <a:buNone/>
              <a:defRPr sz="1200" b="0" i="0" cap="all" baseline="0">
                <a:solidFill>
                  <a:schemeClr val="bg1"/>
                </a:solidFill>
                <a:latin typeface="Arial Black"/>
              </a:defRPr>
            </a:lvl5pPr>
          </a:lstStyle>
          <a:p>
            <a:pPr lvl="0"/>
            <a:r>
              <a:rPr lang="en-US" dirty="0" smtClean="0"/>
              <a:t>Key facts</a:t>
            </a:r>
            <a:endParaRPr lang="en-US" dirty="0"/>
          </a:p>
        </p:txBody>
      </p:sp>
      <p:sp>
        <p:nvSpPr>
          <p:cNvPr id="31" name="Text Placeholder 12"/>
          <p:cNvSpPr>
            <a:spLocks noGrp="1"/>
          </p:cNvSpPr>
          <p:nvPr>
            <p:ph type="body" sz="quarter" idx="55" hasCustomPrompt="1"/>
          </p:nvPr>
        </p:nvSpPr>
        <p:spPr>
          <a:xfrm>
            <a:off x="2330687" y="1961073"/>
            <a:ext cx="1251693" cy="633948"/>
          </a:xfrm>
        </p:spPr>
        <p:txBody>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594" indent="0">
              <a:buNone/>
              <a:defRPr/>
            </a:lvl3pPr>
            <a:lvl4pPr marL="477762" indent="0">
              <a:buNone/>
              <a:defRPr/>
            </a:lvl4pPr>
            <a:lvl5pPr marL="642350" indent="0">
              <a:buNone/>
              <a:defRPr/>
            </a:lvl5pPr>
          </a:lstStyle>
          <a:p>
            <a:pPr lvl="0"/>
            <a:r>
              <a:rPr lang="en-US" dirty="0" smtClean="0"/>
              <a:t>Fact</a:t>
            </a:r>
          </a:p>
          <a:p>
            <a:pPr lvl="1"/>
            <a:r>
              <a:rPr lang="en-US" dirty="0" smtClean="0"/>
              <a:t>Body text</a:t>
            </a:r>
          </a:p>
          <a:p>
            <a:pPr lvl="1"/>
            <a:endParaRPr lang="en-US" dirty="0" smtClean="0"/>
          </a:p>
          <a:p>
            <a:pPr lvl="1"/>
            <a:endParaRPr lang="en-US" dirty="0" smtClean="0"/>
          </a:p>
        </p:txBody>
      </p:sp>
      <p:sp>
        <p:nvSpPr>
          <p:cNvPr id="35" name="Picture Placeholder 34"/>
          <p:cNvSpPr>
            <a:spLocks noGrp="1"/>
          </p:cNvSpPr>
          <p:nvPr>
            <p:ph type="pic" sz="quarter" idx="58" hasCustomPrompt="1"/>
          </p:nvPr>
        </p:nvSpPr>
        <p:spPr>
          <a:xfrm>
            <a:off x="160909" y="4337390"/>
            <a:ext cx="949167" cy="375723"/>
          </a:xfrm>
        </p:spPr>
        <p:txBody>
          <a:bodyPr/>
          <a:lstStyle>
            <a:lvl1pPr algn="ctr">
              <a:defRPr/>
            </a:lvl1pPr>
          </a:lstStyle>
          <a:p>
            <a:r>
              <a:rPr lang="en-US" dirty="0" smtClean="0"/>
              <a:t>Logo</a:t>
            </a:r>
            <a:endParaRPr lang="en-US" dirty="0"/>
          </a:p>
        </p:txBody>
      </p:sp>
      <p:sp>
        <p:nvSpPr>
          <p:cNvPr id="36" name="Picture Placeholder 34"/>
          <p:cNvSpPr>
            <a:spLocks noGrp="1"/>
          </p:cNvSpPr>
          <p:nvPr>
            <p:ph type="pic" sz="quarter" idx="59" hasCustomPrompt="1"/>
          </p:nvPr>
        </p:nvSpPr>
        <p:spPr>
          <a:xfrm>
            <a:off x="2635056" y="1176501"/>
            <a:ext cx="637624" cy="637624"/>
          </a:xfrm>
        </p:spPr>
        <p:txBody>
          <a:bodyPr/>
          <a:lstStyle>
            <a:lvl1pPr algn="ctr">
              <a:defRPr/>
            </a:lvl1pPr>
          </a:lstStyle>
          <a:p>
            <a:r>
              <a:rPr lang="en-US" dirty="0" smtClean="0"/>
              <a:t>Icon</a:t>
            </a:r>
            <a:endParaRPr lang="en-US" dirty="0"/>
          </a:p>
        </p:txBody>
      </p:sp>
      <p:sp>
        <p:nvSpPr>
          <p:cNvPr id="40" name="Text Placeholder 10"/>
          <p:cNvSpPr>
            <a:spLocks noGrp="1"/>
          </p:cNvSpPr>
          <p:nvPr>
            <p:ph type="body" sz="quarter" idx="60" hasCustomPrompt="1"/>
          </p:nvPr>
        </p:nvSpPr>
        <p:spPr>
          <a:xfrm>
            <a:off x="4882447" y="2834637"/>
            <a:ext cx="4073407" cy="1210556"/>
          </a:xfrm>
        </p:spPr>
        <p:txBody>
          <a:bodyPr numCol="2">
            <a:normAutofit/>
          </a:bodyPr>
          <a:lstStyle>
            <a:lvl2pPr marL="228594" marR="0" indent="-228594" algn="l" defTabSz="342892" rtl="0" eaLnBrk="1" fontAlgn="auto" latinLnBrk="0" hangingPunct="1">
              <a:lnSpc>
                <a:spcPct val="100000"/>
              </a:lnSpc>
              <a:spcBef>
                <a:spcPct val="20000"/>
              </a:spcBef>
              <a:spcAft>
                <a:spcPts val="300"/>
              </a:spcAft>
              <a:buClr>
                <a:schemeClr val="accent2"/>
              </a:buClr>
              <a:buSzPct val="120000"/>
              <a:buFontTx/>
              <a:buBlip>
                <a:blip r:embed="rId2"/>
              </a:buBlip>
              <a:tabLst/>
              <a:defRPr sz="1000"/>
            </a:lvl2pPr>
            <a:lvl3pPr marL="457189" indent="-228594">
              <a:buSzPct val="120000"/>
              <a:buFontTx/>
              <a:buBlip>
                <a:blip r:embed="rId2"/>
              </a:buBlip>
              <a:defRPr sz="1000"/>
            </a:lvl3pPr>
            <a:lvl4pPr marL="649208" indent="-171446">
              <a:buSzPct val="120000"/>
              <a:buFontTx/>
              <a:buBlip>
                <a:blip r:embed="rId2"/>
              </a:buBlip>
              <a:defRPr sz="1000"/>
            </a:lvl4pPr>
            <a:lvl5pPr marL="813796" indent="-171446">
              <a:buSzPct val="120000"/>
              <a:buFontTx/>
              <a:buBlip>
                <a:blip r:embed="rId2"/>
              </a:buBlip>
              <a:defRPr sz="1000"/>
            </a:lvl5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594" marR="0" lvl="1" indent="-228594" algn="l" defTabSz="342892"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cxnSp>
        <p:nvCxnSpPr>
          <p:cNvPr id="41" name="Straight Connector 40"/>
          <p:cNvCxnSpPr/>
          <p:nvPr userDrawn="1"/>
        </p:nvCxnSpPr>
        <p:spPr>
          <a:xfrm flipV="1">
            <a:off x="0" y="4176898"/>
            <a:ext cx="9144000" cy="3521"/>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44" name="Text Placeholder 43"/>
          <p:cNvSpPr>
            <a:spLocks noGrp="1"/>
          </p:cNvSpPr>
          <p:nvPr>
            <p:ph type="body" sz="quarter" idx="61"/>
          </p:nvPr>
        </p:nvSpPr>
        <p:spPr>
          <a:xfrm>
            <a:off x="1298223" y="4336053"/>
            <a:ext cx="7656866" cy="385762"/>
          </a:xfrm>
        </p:spPr>
        <p:txBody>
          <a:bodyPr/>
          <a:lstStyle>
            <a:lvl1pPr>
              <a:defRPr cap="all">
                <a:latin typeface="Arial Black"/>
              </a:defRPr>
            </a:lvl1pPr>
          </a:lstStyle>
          <a:p>
            <a:pPr lvl="0"/>
            <a:r>
              <a:rPr lang="en-US" dirty="0" smtClean="0"/>
              <a:t>Click to edit Master text styles</a:t>
            </a:r>
          </a:p>
        </p:txBody>
      </p:sp>
      <p:sp>
        <p:nvSpPr>
          <p:cNvPr id="46" name="Picture Placeholder 34"/>
          <p:cNvSpPr>
            <a:spLocks noGrp="1"/>
          </p:cNvSpPr>
          <p:nvPr>
            <p:ph type="pic" sz="quarter" idx="62" hasCustomPrompt="1"/>
          </p:nvPr>
        </p:nvSpPr>
        <p:spPr>
          <a:xfrm>
            <a:off x="1186316" y="1176501"/>
            <a:ext cx="637624" cy="637624"/>
          </a:xfrm>
        </p:spPr>
        <p:txBody>
          <a:bodyPr/>
          <a:lstStyle>
            <a:lvl1pPr algn="ctr">
              <a:defRPr/>
            </a:lvl1pPr>
          </a:lstStyle>
          <a:p>
            <a:r>
              <a:rPr lang="en-US" dirty="0" smtClean="0"/>
              <a:t>Icon</a:t>
            </a:r>
            <a:endParaRPr lang="en-US" dirty="0"/>
          </a:p>
        </p:txBody>
      </p:sp>
    </p:spTree>
    <p:extLst>
      <p:ext uri="{BB962C8B-B14F-4D97-AF65-F5344CB8AC3E}">
        <p14:creationId xmlns:p14="http://schemas.microsoft.com/office/powerpoint/2010/main" val="2636243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776942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2633705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13" tIns="34289" rIns="68579" bIns="34289" anchor="ctr" anchorCtr="0">
            <a:normAutofit/>
          </a:bodyPr>
          <a:lstStyle>
            <a:lvl1pPr marL="0" indent="0">
              <a:buNone/>
              <a:defRPr sz="2000" b="0" i="0" cap="all" baseline="0">
                <a:latin typeface="Oswald Bold"/>
                <a:cs typeface="Oswald Bold"/>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917779"/>
            <a:ext cx="8337502" cy="3394472"/>
          </a:xfrm>
          <a:prstGeom prst="rect">
            <a:avLst/>
          </a:prstGeom>
        </p:spPr>
        <p:txBody>
          <a:bodyPr vert="horz" lIns="68579" tIns="34289" rIns="68579" bIns="34289" rtlCol="0">
            <a:normAutofit/>
          </a:bodyPr>
          <a:lstStyle>
            <a:lvl1pPr marL="0" indent="0">
              <a:lnSpc>
                <a:spcPct val="120000"/>
              </a:lnSpc>
              <a:spcBef>
                <a:spcPts val="0"/>
              </a:spcBef>
              <a:buNone/>
              <a:defRPr sz="1400">
                <a:latin typeface="Source Sans Pro Light"/>
                <a:cs typeface="Source Sans Pro Light"/>
              </a:defRPr>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4282379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1597822"/>
            <a:ext cx="7772400" cy="1102519"/>
          </a:xfrm>
          <a:prstGeom prst="rect">
            <a:avLst/>
          </a:prstGeom>
        </p:spPr>
        <p:txBody>
          <a:bodyPr/>
          <a:lstStyle/>
          <a:p>
            <a:r>
              <a:rPr lang="en-GB" smtClean="0"/>
              <a:t>Click to edit Master title style</a:t>
            </a:r>
            <a:endParaRPr lang="en-US"/>
          </a:p>
        </p:txBody>
      </p:sp>
      <p:sp>
        <p:nvSpPr>
          <p:cNvPr id="3" name="Subtitle 2"/>
          <p:cNvSpPr>
            <a:spLocks noGrp="1"/>
          </p:cNvSpPr>
          <p:nvPr>
            <p:ph type="subTitle" idx="1"/>
          </p:nvPr>
        </p:nvSpPr>
        <p:spPr>
          <a:xfrm>
            <a:off x="1371601" y="2914650"/>
            <a:ext cx="6400801" cy="1314450"/>
          </a:xfrm>
          <a:prstGeom prst="rect">
            <a:avLst/>
          </a:prstGeom>
        </p:spPr>
        <p:txBody>
          <a:bodyPr/>
          <a:lstStyle>
            <a:lvl1pPr marL="0" indent="0" algn="ctr">
              <a:buNone/>
              <a:defRPr>
                <a:solidFill>
                  <a:schemeClr val="tx1">
                    <a:tint val="75000"/>
                  </a:schemeClr>
                </a:solidFill>
              </a:defRPr>
            </a:lvl1pPr>
            <a:lvl2pPr marL="462904" indent="0" algn="ctr">
              <a:buNone/>
              <a:defRPr>
                <a:solidFill>
                  <a:schemeClr val="tx1">
                    <a:tint val="75000"/>
                  </a:schemeClr>
                </a:solidFill>
              </a:defRPr>
            </a:lvl2pPr>
            <a:lvl3pPr marL="925807" indent="0" algn="ctr">
              <a:buNone/>
              <a:defRPr>
                <a:solidFill>
                  <a:schemeClr val="tx1">
                    <a:tint val="75000"/>
                  </a:schemeClr>
                </a:solidFill>
              </a:defRPr>
            </a:lvl3pPr>
            <a:lvl4pPr marL="1388711" indent="0" algn="ctr">
              <a:buNone/>
              <a:defRPr>
                <a:solidFill>
                  <a:schemeClr val="tx1">
                    <a:tint val="75000"/>
                  </a:schemeClr>
                </a:solidFill>
              </a:defRPr>
            </a:lvl4pPr>
            <a:lvl5pPr marL="1851614" indent="0" algn="ctr">
              <a:buNone/>
              <a:defRPr>
                <a:solidFill>
                  <a:schemeClr val="tx1">
                    <a:tint val="75000"/>
                  </a:schemeClr>
                </a:solidFill>
              </a:defRPr>
            </a:lvl5pPr>
            <a:lvl6pPr marL="2314517" indent="0" algn="ctr">
              <a:buNone/>
              <a:defRPr>
                <a:solidFill>
                  <a:schemeClr val="tx1">
                    <a:tint val="75000"/>
                  </a:schemeClr>
                </a:solidFill>
              </a:defRPr>
            </a:lvl6pPr>
            <a:lvl7pPr marL="2777420" indent="0" algn="ctr">
              <a:buNone/>
              <a:defRPr>
                <a:solidFill>
                  <a:schemeClr val="tx1">
                    <a:tint val="75000"/>
                  </a:schemeClr>
                </a:solidFill>
              </a:defRPr>
            </a:lvl7pPr>
            <a:lvl8pPr marL="3240324" indent="0" algn="ctr">
              <a:buNone/>
              <a:defRPr>
                <a:solidFill>
                  <a:schemeClr val="tx1">
                    <a:tint val="75000"/>
                  </a:schemeClr>
                </a:solidFill>
              </a:defRPr>
            </a:lvl8pPr>
            <a:lvl9pPr marL="3703228"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lIns="68580" tIns="34290" rIns="68580" bIns="34290"/>
          <a:lstStyle/>
          <a:p>
            <a:pPr defTabSz="457189"/>
            <a:fld id="{08203FB3-3E20-D241-88BE-527BEAC42100}" type="datetimeFigureOut">
              <a:rPr lang="en-US" sz="1800" smtClean="0">
                <a:solidFill>
                  <a:srgbClr val="464547"/>
                </a:solidFill>
              </a:rPr>
              <a:pPr defTabSz="457189"/>
              <a:t>12/27/2017</a:t>
            </a:fld>
            <a:endParaRPr lang="en-US" sz="1800">
              <a:solidFill>
                <a:srgbClr val="464547"/>
              </a:solidFill>
            </a:endParaRPr>
          </a:p>
        </p:txBody>
      </p:sp>
      <p:sp>
        <p:nvSpPr>
          <p:cNvPr id="5" name="Footer Placeholder 4"/>
          <p:cNvSpPr>
            <a:spLocks noGrp="1"/>
          </p:cNvSpPr>
          <p:nvPr>
            <p:ph type="ftr" sz="quarter" idx="11"/>
          </p:nvPr>
        </p:nvSpPr>
        <p:spPr>
          <a:xfrm>
            <a:off x="3124202" y="4767264"/>
            <a:ext cx="2895600" cy="273844"/>
          </a:xfrm>
          <a:prstGeom prst="rect">
            <a:avLst/>
          </a:prstGeom>
        </p:spPr>
        <p:txBody>
          <a:bodyPr lIns="68580" tIns="34290" rIns="68580" bIns="34290"/>
          <a:lstStyle/>
          <a:p>
            <a:pPr defTabSz="457189"/>
            <a:endParaRPr lang="en-US" sz="1800">
              <a:solidFill>
                <a:srgbClr val="464547"/>
              </a:solidFill>
            </a:endParaRPr>
          </a:p>
        </p:txBody>
      </p:sp>
      <p:sp>
        <p:nvSpPr>
          <p:cNvPr id="6" name="Slide Number Placeholder 5"/>
          <p:cNvSpPr>
            <a:spLocks noGrp="1"/>
          </p:cNvSpPr>
          <p:nvPr>
            <p:ph type="sldNum" sz="quarter" idx="12"/>
          </p:nvPr>
        </p:nvSpPr>
        <p:spPr>
          <a:xfrm>
            <a:off x="6553202" y="4767264"/>
            <a:ext cx="2133600" cy="273844"/>
          </a:xfrm>
          <a:prstGeom prst="rect">
            <a:avLst/>
          </a:prstGeom>
        </p:spPr>
        <p:txBody>
          <a:bodyPr lIns="68580" tIns="34290" rIns="68580" bIns="34290"/>
          <a:lstStyle/>
          <a:p>
            <a:pPr defTabSz="457189"/>
            <a:fld id="{A06DC7C8-5D22-0F45-835E-8B5713EDF24B}" type="slidenum">
              <a:rPr lang="en-US" sz="1800" smtClean="0">
                <a:solidFill>
                  <a:srgbClr val="464547"/>
                </a:solidFill>
              </a:rPr>
              <a:pPr defTabSz="457189"/>
              <a:t>‹#›</a:t>
            </a:fld>
            <a:endParaRPr lang="en-US" sz="1800">
              <a:solidFill>
                <a:srgbClr val="464547"/>
              </a:solidFill>
            </a:endParaRPr>
          </a:p>
        </p:txBody>
      </p:sp>
    </p:spTree>
    <p:extLst>
      <p:ext uri="{BB962C8B-B14F-4D97-AF65-F5344CB8AC3E}">
        <p14:creationId xmlns:p14="http://schemas.microsoft.com/office/powerpoint/2010/main" val="2181766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6"/>
            <a:ext cx="8332740" cy="3383280"/>
          </a:xfrm>
          <a:prstGeom prst="rect">
            <a:avLst/>
          </a:prstGeom>
        </p:spPr>
        <p:txBody>
          <a:bodyPr lIns="68580" tIns="34290" rIns="68580" bIns="34290">
            <a:noAutofit/>
          </a:bodyPr>
          <a:lstStyle>
            <a:lvl1pPr marL="342900" indent="-342900">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573739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917779"/>
            <a:ext cx="8337502" cy="3394472"/>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336534581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8"/>
            <a:ext cx="8332740" cy="3167063"/>
          </a:xfrm>
          <a:prstGeom prst="rect">
            <a:avLst/>
          </a:prstGeom>
        </p:spPr>
        <p:txBody>
          <a:bodyPr lIns="68580" tIns="34290" rIns="68580" bIns="34290">
            <a:noAutofit/>
          </a:bodyPr>
          <a:lstStyle>
            <a:lvl1pPr marL="342892" indent="-342892">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49051347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9"/>
            <a:ext cx="8329612" cy="3394472"/>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buClr>
              <a:buSzTx/>
              <a:buFont typeface="Arial"/>
              <a:buChar char="•"/>
              <a:tabLst/>
              <a:defRPr sz="1400" baseline="0"/>
            </a:lvl1pPr>
            <a:lvl2pPr marL="557199" indent="-214308">
              <a:lnSpc>
                <a:spcPct val="120000"/>
              </a:lnSpc>
              <a:buSzPct val="100000"/>
              <a:buFont typeface="Arial"/>
              <a:buChar char="•"/>
              <a:defRPr sz="1200" baseline="0"/>
            </a:lvl2pPr>
            <a:lvl3pPr>
              <a:lnSpc>
                <a:spcPct val="120000"/>
              </a:lnSpc>
              <a:defRPr sz="1100" baseline="0"/>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186169739"/>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ullet List with Graphic">
    <p:spTree>
      <p:nvGrpSpPr>
        <p:cNvPr id="1" name=""/>
        <p:cNvGrpSpPr/>
        <p:nvPr/>
      </p:nvGrpSpPr>
      <p:grpSpPr>
        <a:xfrm>
          <a:off x="0" y="0"/>
          <a:ext cx="0" cy="0"/>
          <a:chOff x="0" y="0"/>
          <a:chExt cx="0" cy="0"/>
        </a:xfrm>
      </p:grpSpPr>
      <p:sp>
        <p:nvSpPr>
          <p:cNvPr id="3" name="Text Placeholder 2"/>
          <p:cNvSpPr>
            <a:spLocks noGrp="1"/>
          </p:cNvSpPr>
          <p:nvPr>
            <p:ph idx="1" hasCustomPrompt="1"/>
          </p:nvPr>
        </p:nvSpPr>
        <p:spPr>
          <a:xfrm>
            <a:off x="360364" y="1079899"/>
            <a:ext cx="3810584" cy="3394472"/>
          </a:xfrm>
          <a:prstGeom prst="rect">
            <a:avLst/>
          </a:prstGeom>
        </p:spPr>
        <p:txBody>
          <a:bodyPr vert="horz" lIns="68580" tIns="34290" rIns="68580" bIns="34290" rtlCol="0">
            <a:normAutofit/>
          </a:bodyPr>
          <a:lstStyle>
            <a:lvl1pPr marL="130299" marR="0" indent="-130299" algn="l" defTabSz="342892"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74576474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with Bulleted list">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2"/>
            <a:ext cx="8329612" cy="3394472"/>
          </a:xfrm>
          <a:prstGeom prst="rect">
            <a:avLst/>
          </a:prstGeom>
        </p:spPr>
        <p:txBody>
          <a:bodyPr vert="horz" lIns="68580" tIns="34290" rIns="68580" bIns="34290" rtlCol="0">
            <a:normAutofit/>
          </a:bodyPr>
          <a:lstStyle>
            <a:lvl1pPr marL="130299" marR="0" indent="-130299" algn="l" defTabSz="342892"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299" marR="0" lvl="0" indent="-130299" algn="l" defTabSz="342892"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a:p>
            <a:pPr lvl="0"/>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299" marR="0" lvl="0" indent="-130299" algn="l" defTabSz="342892"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3" name="Text Placeholder 2"/>
          <p:cNvSpPr>
            <a:spLocks noGrp="1"/>
          </p:cNvSpPr>
          <p:nvPr>
            <p:ph type="body" sz="quarter" idx="10" hasCustomPrompt="1"/>
          </p:nvPr>
        </p:nvSpPr>
        <p:spPr>
          <a:xfrm>
            <a:off x="463552" y="1073150"/>
            <a:ext cx="2760662" cy="223138"/>
          </a:xfrm>
          <a:prstGeom prst="rect">
            <a:avLst/>
          </a:prstGeom>
          <a:solidFill>
            <a:srgbClr val="39C2D7"/>
          </a:solidFill>
        </p:spPr>
        <p:txBody>
          <a:bodyPr wrap="square" lIns="68580" tIns="34290" rIns="68580" bIns="34290">
            <a:spAutoFit/>
          </a:bodyPr>
          <a:lstStyle>
            <a:lvl1pPr marL="0" indent="0" algn="l">
              <a:buNone/>
              <a:defRPr sz="1000" baseline="0">
                <a:solidFill>
                  <a:srgbClr val="FFFFFF"/>
                </a:solidFill>
                <a:latin typeface="Arial Black"/>
                <a:cs typeface="Arial Black"/>
              </a:defRPr>
            </a:lvl1pPr>
          </a:lstStyle>
          <a:p>
            <a:pPr lvl="0"/>
            <a:r>
              <a:rPr lang="en-US" dirty="0" smtClean="0"/>
              <a:t>LOREM IPSUM DOLOR AMET</a:t>
            </a:r>
            <a:endParaRPr lang="en-US" dirty="0"/>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25510258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28378573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13" name="Title Placeholder 1"/>
          <p:cNvSpPr>
            <a:spLocks noGrp="1"/>
          </p:cNvSpPr>
          <p:nvPr>
            <p:ph type="title" hasCustomPrompt="1"/>
          </p:nvPr>
        </p:nvSpPr>
        <p:spPr>
          <a:xfrm>
            <a:off x="1808738" y="89635"/>
            <a:ext cx="6457956" cy="543650"/>
          </a:xfrm>
          <a:prstGeom prst="rect">
            <a:avLst/>
          </a:prstGeom>
        </p:spPr>
        <p:txBody>
          <a:bodyPr vert="horz" lIns="68580" tIns="0" rIns="68580" bIns="3429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930269" y="1321136"/>
            <a:ext cx="3840479" cy="2425365"/>
          </a:xfrm>
          <a:prstGeom prst="rect">
            <a:avLst/>
          </a:prstGeom>
        </p:spPr>
        <p:txBody>
          <a:bodyPr vert="horz" lIns="68580" tIns="34290" rIns="68580" bIns="34290" rtlCol="0">
            <a:noAutofit/>
          </a:bodyPr>
          <a:lstStyle>
            <a:lvl1pPr marL="129779" indent="-129779">
              <a:lnSpc>
                <a:spcPct val="130000"/>
              </a:lnSpc>
              <a:spcBef>
                <a:spcPts val="0"/>
              </a:spcBef>
              <a:spcAft>
                <a:spcPts val="975"/>
              </a:spcAft>
              <a:buClr>
                <a:srgbClr val="2FC2D9"/>
              </a:buClr>
              <a:buFont typeface="Arial"/>
              <a:buChar char="•"/>
              <a:defRPr sz="1400" baseline="0">
                <a:solidFill>
                  <a:schemeClr val="tx1"/>
                </a:solidFill>
              </a:defRPr>
            </a:lvl1pPr>
            <a:lvl2pPr>
              <a:defRPr sz="1200"/>
            </a:lvl2pPr>
            <a:lvl3pPr>
              <a:defRPr sz="110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9"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3" name="Text Placeholder 2"/>
          <p:cNvSpPr>
            <a:spLocks noGrp="1"/>
          </p:cNvSpPr>
          <p:nvPr>
            <p:ph type="body" sz="quarter" idx="11" hasCustomPrompt="1"/>
          </p:nvPr>
        </p:nvSpPr>
        <p:spPr>
          <a:xfrm>
            <a:off x="418148"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
        <p:nvSpPr>
          <p:cNvPr id="4" name="Picture Placeholder 3"/>
          <p:cNvSpPr>
            <a:spLocks noGrp="1"/>
          </p:cNvSpPr>
          <p:nvPr>
            <p:ph type="pic" sz="quarter" idx="13" hasCustomPrompt="1"/>
          </p:nvPr>
        </p:nvSpPr>
        <p:spPr>
          <a:xfrm>
            <a:off x="257300" y="152005"/>
            <a:ext cx="1236221" cy="406796"/>
          </a:xfrm>
          <a:prstGeom prst="rect">
            <a:avLst/>
          </a:prstGeom>
        </p:spPr>
        <p:txBody>
          <a:bodyPr lIns="68580" tIns="34290" rIns="68580" bIns="34290">
            <a:normAutofit/>
          </a:bodyPr>
          <a:lstStyle>
            <a:lvl1pPr marL="0" indent="0">
              <a:buNone/>
              <a:defRPr sz="900" baseline="0"/>
            </a:lvl1pPr>
          </a:lstStyle>
          <a:p>
            <a:r>
              <a:rPr lang="en-US" dirty="0" smtClean="0"/>
              <a:t>Insert logo</a:t>
            </a:r>
            <a:endParaRPr lang="en-US" dirty="0"/>
          </a:p>
        </p:txBody>
      </p:sp>
      <p:sp>
        <p:nvSpPr>
          <p:cNvPr id="16" name="Text Placeholder 2"/>
          <p:cNvSpPr>
            <a:spLocks noGrp="1"/>
          </p:cNvSpPr>
          <p:nvPr>
            <p:ph type="body" sz="quarter" idx="14" hasCustomPrompt="1"/>
          </p:nvPr>
        </p:nvSpPr>
        <p:spPr>
          <a:xfrm>
            <a:off x="4990148"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6309894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5"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5"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5"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5" y="2496459"/>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9" y="2457128"/>
            <a:ext cx="3727752"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4094614791"/>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7"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2" y="-11545"/>
            <a:ext cx="2338293" cy="5173578"/>
          </a:xfrm>
          <a:prstGeom prst="rect">
            <a:avLst/>
          </a:prstGeom>
        </p:spPr>
      </p:pic>
      <p:sp>
        <p:nvSpPr>
          <p:cNvPr id="7" name="Text Placeholder 12"/>
          <p:cNvSpPr>
            <a:spLocks noGrp="1"/>
          </p:cNvSpPr>
          <p:nvPr>
            <p:ph type="body" sz="quarter" idx="13" hasCustomPrompt="1"/>
          </p:nvPr>
        </p:nvSpPr>
        <p:spPr>
          <a:xfrm>
            <a:off x="872405"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5"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5"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5" y="2496459"/>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9" y="2457128"/>
            <a:ext cx="3727752"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15144047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800">
              <a:lnSpc>
                <a:spcPct val="85000"/>
              </a:lnSpc>
            </a:pPr>
            <a:endParaRPr lang="en-US"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spTree>
    <p:extLst>
      <p:ext uri="{BB962C8B-B14F-4D97-AF65-F5344CB8AC3E}">
        <p14:creationId xmlns:p14="http://schemas.microsoft.com/office/powerpoint/2010/main" val="241867717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147325"/>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302" marR="0" lvl="0" indent="-130302" algn="l" defTabSz="342900"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9" name="Text Placeholder 2"/>
          <p:cNvSpPr>
            <a:spLocks noGrp="1"/>
          </p:cNvSpPr>
          <p:nvPr>
            <p:ph type="body" sz="quarter" idx="12" hasCustomPrompt="1"/>
          </p:nvPr>
        </p:nvSpPr>
        <p:spPr>
          <a:xfrm>
            <a:off x="418148" y="987552"/>
            <a:ext cx="1480576" cy="264688"/>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2380607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Stury_2in1-UPDATED">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lang="en-US" sz="2000" kern="1200" cap="all" baseline="0" dirty="0">
                <a:solidFill>
                  <a:schemeClr val="tx1"/>
                </a:solidFill>
                <a:latin typeface="Arial Black"/>
                <a:ea typeface="+mn-ea"/>
                <a:cs typeface="Arial Black"/>
              </a:defRPr>
            </a:lvl1pPr>
          </a:lstStyle>
          <a:p>
            <a:pPr marL="0" lvl="0" indent="0" algn="l" defTabSz="342892" rtl="0" eaLnBrk="1" latinLnBrk="0" hangingPunct="1">
              <a:spcBef>
                <a:spcPct val="20000"/>
              </a:spcBef>
              <a:buClr>
                <a:schemeClr val="accent2"/>
              </a:buClr>
              <a:buFont typeface="Arial"/>
              <a:buNone/>
            </a:pPr>
            <a:r>
              <a:rPr lang="en-US" dirty="0" smtClean="0"/>
              <a:t>CLICK TO ADD TITLE</a:t>
            </a:r>
            <a:endParaRPr lang="en-US" dirty="0"/>
          </a:p>
        </p:txBody>
      </p:sp>
      <p:sp>
        <p:nvSpPr>
          <p:cNvPr id="3" name="Content Placeholder 22"/>
          <p:cNvSpPr>
            <a:spLocks noGrp="1"/>
          </p:cNvSpPr>
          <p:nvPr>
            <p:ph sz="quarter" idx="11" hasCustomPrompt="1"/>
          </p:nvPr>
        </p:nvSpPr>
        <p:spPr>
          <a:xfrm>
            <a:off x="363539"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4" name="Text Placeholder 2"/>
          <p:cNvSpPr>
            <a:spLocks noGrp="1"/>
          </p:cNvSpPr>
          <p:nvPr>
            <p:ph type="body" sz="quarter" idx="12" hasCustomPrompt="1"/>
          </p:nvPr>
        </p:nvSpPr>
        <p:spPr>
          <a:xfrm>
            <a:off x="418148"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
        <p:nvSpPr>
          <p:cNvPr id="6" name="Content Placeholder 22"/>
          <p:cNvSpPr>
            <a:spLocks noGrp="1"/>
          </p:cNvSpPr>
          <p:nvPr>
            <p:ph sz="quarter" idx="13" hasCustomPrompt="1"/>
          </p:nvPr>
        </p:nvSpPr>
        <p:spPr>
          <a:xfrm>
            <a:off x="4866787"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7" name="Text Placeholder 2"/>
          <p:cNvSpPr>
            <a:spLocks noGrp="1"/>
          </p:cNvSpPr>
          <p:nvPr>
            <p:ph type="body" sz="quarter" idx="14" hasCustomPrompt="1"/>
          </p:nvPr>
        </p:nvSpPr>
        <p:spPr>
          <a:xfrm>
            <a:off x="4921396"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1146482665"/>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2_Section Title">
    <p:spTree>
      <p:nvGrpSpPr>
        <p:cNvPr id="1" name=""/>
        <p:cNvGrpSpPr/>
        <p:nvPr/>
      </p:nvGrpSpPr>
      <p:grpSpPr>
        <a:xfrm>
          <a:off x="0" y="0"/>
          <a:ext cx="0" cy="0"/>
          <a:chOff x="0" y="0"/>
          <a:chExt cx="0" cy="0"/>
        </a:xfrm>
      </p:grpSpPr>
      <p:sp>
        <p:nvSpPr>
          <p:cNvPr id="129" name="Shape 129"/>
          <p:cNvSpPr/>
          <p:nvPr/>
        </p:nvSpPr>
        <p:spPr>
          <a:xfrm>
            <a:off x="-1" y="4856480"/>
            <a:ext cx="9155208" cy="298227"/>
          </a:xfrm>
          <a:prstGeom prst="rect">
            <a:avLst/>
          </a:prstGeom>
          <a:solidFill>
            <a:srgbClr val="464547"/>
          </a:solidFill>
          <a:ln w="12700">
            <a:miter lim="400000"/>
          </a:ln>
        </p:spPr>
        <p:txBody>
          <a:bodyPr lIns="0" tIns="0" rIns="0" bIns="0" anchor="ctr"/>
          <a:lstStyle/>
          <a:p>
            <a:pPr algn="ctr" defTabSz="685800">
              <a:defRPr>
                <a:solidFill>
                  <a:srgbClr val="FFFFFF"/>
                </a:solidFill>
              </a:defRPr>
            </a:pPr>
            <a:endParaRPr sz="1800">
              <a:solidFill>
                <a:srgbClr val="FFFFFF"/>
              </a:solidFill>
            </a:endParaRPr>
          </a:p>
        </p:txBody>
      </p:sp>
      <p:sp>
        <p:nvSpPr>
          <p:cNvPr id="130" name="Shape 130"/>
          <p:cNvSpPr/>
          <p:nvPr/>
        </p:nvSpPr>
        <p:spPr>
          <a:xfrm>
            <a:off x="7421113" y="4900038"/>
            <a:ext cx="1493521" cy="192360"/>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spAutoFit/>
          </a:bodyPr>
          <a:lstStyle>
            <a:lvl1pPr algn="r">
              <a:defRPr sz="800">
                <a:solidFill>
                  <a:srgbClr val="CCCCCC"/>
                </a:solidFill>
              </a:defRPr>
            </a:lvl1pPr>
          </a:lstStyle>
          <a:p>
            <a:pPr defTabSz="685800">
              <a:defRPr sz="1800">
                <a:solidFill>
                  <a:srgbClr val="000000"/>
                </a:solidFill>
              </a:defRPr>
            </a:pPr>
            <a:r>
              <a:rPr>
                <a:solidFill>
                  <a:srgbClr val="000000"/>
                </a:solidFill>
              </a:rPr>
              <a:t>‹#›</a:t>
            </a:r>
          </a:p>
        </p:txBody>
      </p:sp>
      <p:sp>
        <p:nvSpPr>
          <p:cNvPr id="131" name="Shape 131"/>
          <p:cNvSpPr/>
          <p:nvPr/>
        </p:nvSpPr>
        <p:spPr>
          <a:xfrm>
            <a:off x="880559" y="4921739"/>
            <a:ext cx="2316480" cy="161583"/>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spAutoFit/>
          </a:bodyPr>
          <a:lstStyle>
            <a:lvl1pPr>
              <a:defRPr sz="600" spc="15">
                <a:solidFill>
                  <a:srgbClr val="CCCCCC"/>
                </a:solidFill>
              </a:defRPr>
            </a:lvl1pPr>
          </a:lstStyle>
          <a:p>
            <a:pPr defTabSz="685800">
              <a:defRPr sz="1800" spc="0">
                <a:solidFill>
                  <a:srgbClr val="000000"/>
                </a:solidFill>
              </a:defRPr>
            </a:pPr>
            <a:r>
              <a:rPr>
                <a:solidFill>
                  <a:srgbClr val="000000"/>
                </a:solidFill>
              </a:rPr>
              <a:t>CONFIDENTIAL</a:t>
            </a:r>
          </a:p>
        </p:txBody>
      </p:sp>
      <p:sp>
        <p:nvSpPr>
          <p:cNvPr id="132" name="Shape 132"/>
          <p:cNvSpPr/>
          <p:nvPr/>
        </p:nvSpPr>
        <p:spPr>
          <a:xfrm>
            <a:off x="813249" y="4940808"/>
            <a:ext cx="1" cy="123445"/>
          </a:xfrm>
          <a:prstGeom prst="line">
            <a:avLst/>
          </a:prstGeom>
          <a:ln w="3175">
            <a:solidFill>
              <a:srgbClr val="CCCCCC"/>
            </a:solidFill>
          </a:ln>
        </p:spPr>
        <p:txBody>
          <a:bodyPr lIns="0" tIns="0" rIns="0" bIns="0"/>
          <a:lstStyle/>
          <a:p>
            <a:pPr defTabSz="457189">
              <a:defRPr sz="1200">
                <a:solidFill>
                  <a:srgbClr val="000000"/>
                </a:solidFill>
                <a:latin typeface="+mn-lt"/>
                <a:ea typeface="+mn-ea"/>
                <a:cs typeface="+mn-cs"/>
                <a:sym typeface="Helvetica"/>
              </a:defRPr>
            </a:pPr>
            <a:endParaRPr sz="1200">
              <a:solidFill>
                <a:srgbClr val="000000"/>
              </a:solidFill>
              <a:sym typeface="Helvetica"/>
            </a:endParaRPr>
          </a:p>
        </p:txBody>
      </p:sp>
      <p:pic>
        <p:nvPicPr>
          <p:cNvPr id="133" name="image1.png" descr="logo_footer.png"/>
          <p:cNvPicPr/>
          <p:nvPr/>
        </p:nvPicPr>
        <p:blipFill>
          <a:blip r:embed="rId2">
            <a:extLst/>
          </a:blip>
          <a:stretch>
            <a:fillRect/>
          </a:stretch>
        </p:blipFill>
        <p:spPr>
          <a:xfrm>
            <a:off x="232225" y="4931434"/>
            <a:ext cx="476251" cy="169418"/>
          </a:xfrm>
          <a:prstGeom prst="rect">
            <a:avLst/>
          </a:prstGeom>
          <a:ln w="12700">
            <a:miter lim="400000"/>
          </a:ln>
        </p:spPr>
      </p:pic>
      <p:sp>
        <p:nvSpPr>
          <p:cNvPr id="134" name="Shape 134"/>
          <p:cNvSpPr/>
          <p:nvPr/>
        </p:nvSpPr>
        <p:spPr>
          <a:xfrm>
            <a:off x="0" y="4762306"/>
            <a:ext cx="9144000" cy="381195"/>
          </a:xfrm>
          <a:prstGeom prst="rect">
            <a:avLst/>
          </a:prstGeom>
          <a:solidFill>
            <a:srgbClr val="FFFFFF"/>
          </a:solidFill>
          <a:ln w="12700">
            <a:miter lim="400000"/>
          </a:ln>
        </p:spPr>
        <p:txBody>
          <a:bodyPr lIns="0" tIns="0" rIns="0" bIns="0" anchor="ctr"/>
          <a:lstStyle/>
          <a:p>
            <a:pPr algn="ctr" defTabSz="685800">
              <a:defRPr>
                <a:solidFill>
                  <a:srgbClr val="FFFFFF"/>
                </a:solidFill>
              </a:defRPr>
            </a:pPr>
            <a:endParaRPr sz="1800">
              <a:solidFill>
                <a:srgbClr val="FFFFFF"/>
              </a:solidFill>
            </a:endParaRPr>
          </a:p>
        </p:txBody>
      </p:sp>
      <p:sp>
        <p:nvSpPr>
          <p:cNvPr id="135" name="Shape 135"/>
          <p:cNvSpPr>
            <a:spLocks noGrp="1"/>
          </p:cNvSpPr>
          <p:nvPr>
            <p:ph type="body" idx="1"/>
          </p:nvPr>
        </p:nvSpPr>
        <p:spPr>
          <a:xfrm>
            <a:off x="872405" y="3947727"/>
            <a:ext cx="5014975" cy="1195774"/>
          </a:xfrm>
          <a:prstGeom prst="rect">
            <a:avLst/>
          </a:prstGeom>
          <a:solidFill>
            <a:srgbClr val="2FC2D9"/>
          </a:solidFill>
        </p:spPr>
        <p:txBody>
          <a:bodyPr lIns="27432" tIns="27432" rIns="27432" bIns="27432"/>
          <a:lstStyle>
            <a:lvl1pPr marL="0" indent="0">
              <a:lnSpc>
                <a:spcPct val="100000"/>
              </a:lnSpc>
              <a:buClrTx/>
              <a:buSzTx/>
              <a:buFontTx/>
              <a:buNone/>
              <a:defRPr sz="3800" cap="all">
                <a:solidFill>
                  <a:srgbClr val="FFFFFF"/>
                </a:solidFill>
                <a:latin typeface="Arial Black"/>
                <a:ea typeface="Arial Black"/>
                <a:cs typeface="Arial Black"/>
                <a:sym typeface="Arial Black"/>
              </a:defRPr>
            </a:lvl1pPr>
            <a:lvl2pPr marL="0" indent="342892">
              <a:lnSpc>
                <a:spcPct val="100000"/>
              </a:lnSpc>
              <a:buClrTx/>
              <a:buSzTx/>
              <a:buFontTx/>
              <a:buNone/>
              <a:defRPr sz="3800" cap="all">
                <a:solidFill>
                  <a:srgbClr val="FFFFFF"/>
                </a:solidFill>
                <a:latin typeface="Arial Black"/>
                <a:ea typeface="Arial Black"/>
                <a:cs typeface="Arial Black"/>
                <a:sym typeface="Arial Black"/>
              </a:defRPr>
            </a:lvl2pPr>
            <a:lvl3pPr marL="0" indent="685783">
              <a:lnSpc>
                <a:spcPct val="100000"/>
              </a:lnSpc>
              <a:buClrTx/>
              <a:buSzTx/>
              <a:buFontTx/>
              <a:buNone/>
              <a:defRPr sz="3800" cap="all">
                <a:solidFill>
                  <a:srgbClr val="FFFFFF"/>
                </a:solidFill>
                <a:latin typeface="Arial Black"/>
                <a:ea typeface="Arial Black"/>
                <a:cs typeface="Arial Black"/>
                <a:sym typeface="Arial Black"/>
              </a:defRPr>
            </a:lvl3pPr>
            <a:lvl4pPr marL="0" indent="1028675">
              <a:lnSpc>
                <a:spcPct val="100000"/>
              </a:lnSpc>
              <a:buClrTx/>
              <a:buSzTx/>
              <a:buFontTx/>
              <a:buNone/>
              <a:defRPr sz="3800" cap="all">
                <a:solidFill>
                  <a:srgbClr val="FFFFFF"/>
                </a:solidFill>
                <a:latin typeface="Arial Black"/>
                <a:ea typeface="Arial Black"/>
                <a:cs typeface="Arial Black"/>
                <a:sym typeface="Arial Black"/>
              </a:defRPr>
            </a:lvl4pPr>
            <a:lvl5pPr marL="0" indent="1371566">
              <a:lnSpc>
                <a:spcPct val="100000"/>
              </a:lnSpc>
              <a:buClrTx/>
              <a:buSzTx/>
              <a:buFontTx/>
              <a:buNone/>
              <a:defRPr sz="3800" cap="all">
                <a:solidFill>
                  <a:srgbClr val="FFFFFF"/>
                </a:solidFill>
                <a:latin typeface="Arial Black"/>
                <a:ea typeface="Arial Black"/>
                <a:cs typeface="Arial Black"/>
                <a:sym typeface="Arial Black"/>
              </a:defRPr>
            </a:lvl5pPr>
          </a:lstStyle>
          <a:p>
            <a:pPr lvl="0">
              <a:defRPr sz="1800" cap="none">
                <a:solidFill>
                  <a:srgbClr val="000000"/>
                </a:solidFill>
              </a:defRPr>
            </a:pPr>
            <a:r>
              <a:rPr sz="3800" cap="all">
                <a:solidFill>
                  <a:srgbClr val="FFFFFF"/>
                </a:solidFill>
              </a:rPr>
              <a:t>Body Level One</a:t>
            </a:r>
          </a:p>
          <a:p>
            <a:pPr lvl="1">
              <a:defRPr sz="1800" cap="none">
                <a:solidFill>
                  <a:srgbClr val="000000"/>
                </a:solidFill>
              </a:defRPr>
            </a:pPr>
            <a:r>
              <a:rPr sz="3800" cap="all">
                <a:solidFill>
                  <a:srgbClr val="FFFFFF"/>
                </a:solidFill>
              </a:rPr>
              <a:t>Body Level Two</a:t>
            </a:r>
          </a:p>
          <a:p>
            <a:pPr lvl="2">
              <a:defRPr sz="1800" cap="none">
                <a:solidFill>
                  <a:srgbClr val="000000"/>
                </a:solidFill>
              </a:defRPr>
            </a:pPr>
            <a:r>
              <a:rPr sz="3800" cap="all">
                <a:solidFill>
                  <a:srgbClr val="FFFFFF"/>
                </a:solidFill>
              </a:rPr>
              <a:t>Body Level Three</a:t>
            </a:r>
          </a:p>
          <a:p>
            <a:pPr lvl="3">
              <a:defRPr sz="1800" cap="none">
                <a:solidFill>
                  <a:srgbClr val="000000"/>
                </a:solidFill>
              </a:defRPr>
            </a:pPr>
            <a:r>
              <a:rPr sz="3800" cap="all">
                <a:solidFill>
                  <a:srgbClr val="FFFFFF"/>
                </a:solidFill>
              </a:rPr>
              <a:t>Body Level Four</a:t>
            </a:r>
          </a:p>
          <a:p>
            <a:pPr lvl="4">
              <a:defRPr sz="1800" cap="none">
                <a:solidFill>
                  <a:srgbClr val="000000"/>
                </a:solidFill>
              </a:defRPr>
            </a:pPr>
            <a:r>
              <a:rPr sz="3800" cap="all">
                <a:solidFill>
                  <a:srgbClr val="FFFFFF"/>
                </a:solidFill>
              </a:rPr>
              <a:t>Body Level Five</a:t>
            </a:r>
          </a:p>
        </p:txBody>
      </p:sp>
      <p:sp>
        <p:nvSpPr>
          <p:cNvPr id="136" name="Shape 136"/>
          <p:cNvSpPr>
            <a:spLocks noGrp="1"/>
          </p:cNvSpPr>
          <p:nvPr>
            <p:ph type="title"/>
          </p:nvPr>
        </p:nvSpPr>
        <p:spPr>
          <a:xfrm>
            <a:off x="872405" y="2869953"/>
            <a:ext cx="5285757" cy="1077776"/>
          </a:xfrm>
          <a:prstGeom prst="rect">
            <a:avLst/>
          </a:prstGeom>
          <a:solidFill>
            <a:srgbClr val="2FC2D9"/>
          </a:solidFill>
        </p:spPr>
        <p:txBody>
          <a:bodyPr lIns="27432" tIns="27432" rIns="27432" bIns="27432" anchor="t">
            <a:noAutofit/>
          </a:bodyPr>
          <a:lstStyle>
            <a:lvl1pPr>
              <a:defRPr sz="3800">
                <a:solidFill>
                  <a:srgbClr val="FFFFFF"/>
                </a:solidFill>
              </a:defRPr>
            </a:lvl1pPr>
          </a:lstStyle>
          <a:p>
            <a:pPr lvl="0">
              <a:defRPr sz="1800" cap="none">
                <a:solidFill>
                  <a:srgbClr val="000000"/>
                </a:solidFill>
              </a:defRPr>
            </a:pPr>
            <a:r>
              <a:rPr sz="3800" cap="all">
                <a:solidFill>
                  <a:srgbClr val="FFFFFF"/>
                </a:solidFill>
              </a:rPr>
              <a:t>Title Text</a:t>
            </a:r>
          </a:p>
        </p:txBody>
      </p:sp>
    </p:spTree>
    <p:extLst>
      <p:ext uri="{BB962C8B-B14F-4D97-AF65-F5344CB8AC3E}">
        <p14:creationId xmlns:p14="http://schemas.microsoft.com/office/powerpoint/2010/main" val="169518685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Bullets and Image">
    <p:spTree>
      <p:nvGrpSpPr>
        <p:cNvPr id="1" name=""/>
        <p:cNvGrpSpPr/>
        <p:nvPr/>
      </p:nvGrpSpPr>
      <p:grpSpPr>
        <a:xfrm>
          <a:off x="0" y="0"/>
          <a:ext cx="0" cy="0"/>
          <a:chOff x="0" y="0"/>
          <a:chExt cx="0" cy="0"/>
        </a:xfrm>
      </p:grpSpPr>
      <p:sp>
        <p:nvSpPr>
          <p:cNvPr id="41" name="Shape 41"/>
          <p:cNvSpPr/>
          <p:nvPr/>
        </p:nvSpPr>
        <p:spPr>
          <a:xfrm>
            <a:off x="-1" y="4856480"/>
            <a:ext cx="9155208" cy="298227"/>
          </a:xfrm>
          <a:prstGeom prst="rect">
            <a:avLst/>
          </a:prstGeom>
          <a:solidFill>
            <a:srgbClr val="464547"/>
          </a:solidFill>
          <a:ln w="12700">
            <a:miter lim="400000"/>
          </a:ln>
        </p:spPr>
        <p:txBody>
          <a:bodyPr lIns="0" tIns="0" rIns="0" bIns="0" anchor="ctr"/>
          <a:lstStyle/>
          <a:p>
            <a:pPr algn="ctr" defTabSz="685800">
              <a:defRPr>
                <a:solidFill>
                  <a:srgbClr val="FFFFFF"/>
                </a:solidFill>
              </a:defRPr>
            </a:pPr>
            <a:endParaRPr sz="1800">
              <a:solidFill>
                <a:srgbClr val="FFFFFF"/>
              </a:solidFill>
            </a:endParaRPr>
          </a:p>
        </p:txBody>
      </p:sp>
      <p:sp>
        <p:nvSpPr>
          <p:cNvPr id="42" name="Shape 42"/>
          <p:cNvSpPr/>
          <p:nvPr/>
        </p:nvSpPr>
        <p:spPr>
          <a:xfrm>
            <a:off x="7421113" y="4900038"/>
            <a:ext cx="1493521" cy="192360"/>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spAutoFit/>
          </a:bodyPr>
          <a:lstStyle>
            <a:lvl1pPr algn="r">
              <a:defRPr sz="800">
                <a:solidFill>
                  <a:srgbClr val="CCCCCC"/>
                </a:solidFill>
              </a:defRPr>
            </a:lvl1pPr>
          </a:lstStyle>
          <a:p>
            <a:pPr defTabSz="685800">
              <a:defRPr sz="1800">
                <a:solidFill>
                  <a:srgbClr val="000000"/>
                </a:solidFill>
              </a:defRPr>
            </a:pPr>
            <a:r>
              <a:rPr>
                <a:solidFill>
                  <a:srgbClr val="000000"/>
                </a:solidFill>
              </a:rPr>
              <a:t>‹#›</a:t>
            </a:r>
          </a:p>
        </p:txBody>
      </p:sp>
      <p:sp>
        <p:nvSpPr>
          <p:cNvPr id="43" name="Shape 43"/>
          <p:cNvSpPr/>
          <p:nvPr/>
        </p:nvSpPr>
        <p:spPr>
          <a:xfrm>
            <a:off x="880559" y="4921739"/>
            <a:ext cx="2316480" cy="161583"/>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spAutoFit/>
          </a:bodyPr>
          <a:lstStyle>
            <a:lvl1pPr>
              <a:defRPr sz="600" spc="15">
                <a:solidFill>
                  <a:srgbClr val="CCCCCC"/>
                </a:solidFill>
              </a:defRPr>
            </a:lvl1pPr>
          </a:lstStyle>
          <a:p>
            <a:pPr defTabSz="685800">
              <a:defRPr sz="1800" spc="0">
                <a:solidFill>
                  <a:srgbClr val="000000"/>
                </a:solidFill>
              </a:defRPr>
            </a:pPr>
            <a:r>
              <a:rPr>
                <a:solidFill>
                  <a:srgbClr val="000000"/>
                </a:solidFill>
              </a:rPr>
              <a:t>CONFIDENTIAL</a:t>
            </a:r>
          </a:p>
        </p:txBody>
      </p:sp>
      <p:sp>
        <p:nvSpPr>
          <p:cNvPr id="44" name="Shape 44"/>
          <p:cNvSpPr/>
          <p:nvPr/>
        </p:nvSpPr>
        <p:spPr>
          <a:xfrm>
            <a:off x="813249" y="4940808"/>
            <a:ext cx="1" cy="123445"/>
          </a:xfrm>
          <a:prstGeom prst="line">
            <a:avLst/>
          </a:prstGeom>
          <a:ln w="3175">
            <a:solidFill>
              <a:srgbClr val="CCCCCC"/>
            </a:solidFill>
          </a:ln>
        </p:spPr>
        <p:txBody>
          <a:bodyPr lIns="0" tIns="0" rIns="0" bIns="0"/>
          <a:lstStyle/>
          <a:p>
            <a:pPr defTabSz="457189">
              <a:defRPr sz="1200">
                <a:solidFill>
                  <a:srgbClr val="000000"/>
                </a:solidFill>
                <a:latin typeface="+mn-lt"/>
                <a:ea typeface="+mn-ea"/>
                <a:cs typeface="+mn-cs"/>
                <a:sym typeface="Helvetica"/>
              </a:defRPr>
            </a:pPr>
            <a:endParaRPr sz="1200">
              <a:solidFill>
                <a:srgbClr val="000000"/>
              </a:solidFill>
              <a:sym typeface="Helvetica"/>
            </a:endParaRPr>
          </a:p>
        </p:txBody>
      </p:sp>
      <p:pic>
        <p:nvPicPr>
          <p:cNvPr id="45" name="image1.png" descr="logo_footer.png"/>
          <p:cNvPicPr/>
          <p:nvPr/>
        </p:nvPicPr>
        <p:blipFill>
          <a:blip r:embed="rId2">
            <a:extLst/>
          </a:blip>
          <a:stretch>
            <a:fillRect/>
          </a:stretch>
        </p:blipFill>
        <p:spPr>
          <a:xfrm>
            <a:off x="232225" y="4931434"/>
            <a:ext cx="476251" cy="169418"/>
          </a:xfrm>
          <a:prstGeom prst="rect">
            <a:avLst/>
          </a:prstGeom>
          <a:ln w="12700">
            <a:miter lim="400000"/>
          </a:ln>
        </p:spPr>
      </p:pic>
      <p:sp>
        <p:nvSpPr>
          <p:cNvPr id="46" name="Shape 46"/>
          <p:cNvSpPr>
            <a:spLocks noGrp="1"/>
          </p:cNvSpPr>
          <p:nvPr>
            <p:ph type="body" idx="1"/>
          </p:nvPr>
        </p:nvSpPr>
        <p:spPr>
          <a:xfrm>
            <a:off x="360365" y="1079898"/>
            <a:ext cx="3810585" cy="4063602"/>
          </a:xfrm>
          <a:prstGeom prst="rect">
            <a:avLst/>
          </a:prstGeom>
        </p:spPr>
        <p:txBody>
          <a:bodyPr>
            <a:normAutofit/>
          </a:bodyPr>
          <a:lstStyle>
            <a:lvl1pPr marL="130299" indent="-130299">
              <a:lnSpc>
                <a:spcPts val="1600"/>
              </a:lnSpc>
              <a:spcBef>
                <a:spcPts val="700"/>
              </a:spcBef>
              <a:buClr>
                <a:srgbClr val="39C2D7"/>
              </a:buClr>
              <a:defRPr sz="1200"/>
            </a:lvl1pPr>
            <a:lvl2pPr marL="557198" indent="-214308">
              <a:lnSpc>
                <a:spcPts val="1600"/>
              </a:lnSpc>
              <a:spcBef>
                <a:spcPts val="700"/>
              </a:spcBef>
              <a:buClr>
                <a:srgbClr val="39C2D7"/>
              </a:buClr>
              <a:defRPr sz="1200"/>
            </a:lvl2pPr>
            <a:lvl3pPr marL="857228" indent="-171446">
              <a:lnSpc>
                <a:spcPts val="1600"/>
              </a:lnSpc>
              <a:spcBef>
                <a:spcPts val="700"/>
              </a:spcBef>
              <a:buClr>
                <a:srgbClr val="39C2D7"/>
              </a:buClr>
              <a:defRPr sz="1200"/>
            </a:lvl3pPr>
            <a:lvl4pPr marL="1200120" indent="-171446">
              <a:lnSpc>
                <a:spcPts val="1600"/>
              </a:lnSpc>
              <a:spcBef>
                <a:spcPts val="700"/>
              </a:spcBef>
              <a:buClr>
                <a:srgbClr val="39C2D7"/>
              </a:buClr>
              <a:defRPr sz="1200"/>
            </a:lvl4pPr>
            <a:lvl5pPr marL="1543012" indent="-171446">
              <a:lnSpc>
                <a:spcPts val="1600"/>
              </a:lnSpc>
              <a:spcBef>
                <a:spcPts val="700"/>
              </a:spcBef>
              <a:buClr>
                <a:srgbClr val="39C2D7"/>
              </a:buClr>
              <a:defRPr sz="1200"/>
            </a:lvl5pPr>
          </a:lstStyle>
          <a:p>
            <a:pPr lvl="0">
              <a:defRPr sz="1800">
                <a:solidFill>
                  <a:srgbClr val="000000"/>
                </a:solidFill>
              </a:defRPr>
            </a:pPr>
            <a:r>
              <a:rPr sz="1200">
                <a:solidFill>
                  <a:srgbClr val="464547"/>
                </a:solidFill>
              </a:rPr>
              <a:t>Body Level One</a:t>
            </a:r>
          </a:p>
          <a:p>
            <a:pPr lvl="1">
              <a:defRPr sz="1800">
                <a:solidFill>
                  <a:srgbClr val="000000"/>
                </a:solidFill>
              </a:defRPr>
            </a:pPr>
            <a:r>
              <a:rPr sz="1200">
                <a:solidFill>
                  <a:srgbClr val="464547"/>
                </a:solidFill>
              </a:rPr>
              <a:t>Body Level Two</a:t>
            </a:r>
          </a:p>
          <a:p>
            <a:pPr lvl="2">
              <a:defRPr sz="1800">
                <a:solidFill>
                  <a:srgbClr val="000000"/>
                </a:solidFill>
              </a:defRPr>
            </a:pPr>
            <a:r>
              <a:rPr sz="1200">
                <a:solidFill>
                  <a:srgbClr val="464547"/>
                </a:solidFill>
              </a:rPr>
              <a:t>Body Level Three</a:t>
            </a:r>
          </a:p>
          <a:p>
            <a:pPr lvl="3">
              <a:defRPr sz="1800">
                <a:solidFill>
                  <a:srgbClr val="000000"/>
                </a:solidFill>
              </a:defRPr>
            </a:pPr>
            <a:r>
              <a:rPr sz="1200">
                <a:solidFill>
                  <a:srgbClr val="464547"/>
                </a:solidFill>
              </a:rPr>
              <a:t>Body Level Four</a:t>
            </a:r>
          </a:p>
          <a:p>
            <a:pPr lvl="4">
              <a:defRPr sz="1800">
                <a:solidFill>
                  <a:srgbClr val="000000"/>
                </a:solidFill>
              </a:defRPr>
            </a:pPr>
            <a:r>
              <a:rPr sz="1200">
                <a:solidFill>
                  <a:srgbClr val="464547"/>
                </a:solidFill>
              </a:rPr>
              <a:t>Body Level Five</a:t>
            </a:r>
          </a:p>
        </p:txBody>
      </p:sp>
    </p:spTree>
    <p:extLst>
      <p:ext uri="{BB962C8B-B14F-4D97-AF65-F5344CB8AC3E}">
        <p14:creationId xmlns:p14="http://schemas.microsoft.com/office/powerpoint/2010/main" val="84895324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15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2413700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5181600" y="4889337"/>
            <a:ext cx="3048000" cy="254163"/>
          </a:xfrm>
          <a:prstGeom prst="rect">
            <a:avLst/>
          </a:prstGeom>
        </p:spPr>
        <p:txBody>
          <a:bodyPr/>
          <a:lstStyle/>
          <a:p>
            <a:pPr defTabSz="685800"/>
            <a:r>
              <a:rPr lang="en-US" sz="1350" smtClean="0">
                <a:solidFill>
                  <a:prstClr val="black">
                    <a:lumMod val="50000"/>
                    <a:lumOff val="50000"/>
                  </a:prstClr>
                </a:solidFill>
              </a:rPr>
              <a:t>Confidential</a:t>
            </a:r>
            <a:endParaRPr lang="en-US" sz="1350" dirty="0">
              <a:solidFill>
                <a:prstClr val="black">
                  <a:lumMod val="50000"/>
                  <a:lumOff val="50000"/>
                </a:prstClr>
              </a:solidFill>
            </a:endParaRPr>
          </a:p>
        </p:txBody>
      </p:sp>
      <p:sp>
        <p:nvSpPr>
          <p:cNvPr id="7" name="Slide Number Placeholder 6"/>
          <p:cNvSpPr>
            <a:spLocks noGrp="1"/>
          </p:cNvSpPr>
          <p:nvPr>
            <p:ph type="sldNum" sz="quarter" idx="12"/>
          </p:nvPr>
        </p:nvSpPr>
        <p:spPr>
          <a:xfrm>
            <a:off x="8220476" y="4869180"/>
            <a:ext cx="482185" cy="274320"/>
          </a:xfrm>
          <a:prstGeom prst="rect">
            <a:avLst/>
          </a:prstGeom>
        </p:spPr>
        <p:txBody>
          <a:bodyPr/>
          <a:lstStyle/>
          <a:p>
            <a:pPr defTabSz="685800"/>
            <a:fld id="{F39628E0-47A7-46CE-98F3-6986F46F7576}" type="slidenum">
              <a:rPr lang="en-US" sz="1350" smtClean="0">
                <a:solidFill>
                  <a:srgbClr val="464547"/>
                </a:solidFill>
              </a:rPr>
              <a:pPr defTabSz="685800"/>
              <a:t>‹#›</a:t>
            </a:fld>
            <a:endParaRPr lang="en-US" sz="1350" dirty="0">
              <a:solidFill>
                <a:srgbClr val="464547"/>
              </a:solidFill>
            </a:endParaRPr>
          </a:p>
        </p:txBody>
      </p:sp>
      <p:sp>
        <p:nvSpPr>
          <p:cNvPr id="9"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Tree>
    <p:extLst>
      <p:ext uri="{BB962C8B-B14F-4D97-AF65-F5344CB8AC3E}">
        <p14:creationId xmlns:p14="http://schemas.microsoft.com/office/powerpoint/2010/main" val="271616033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5181600" y="4889337"/>
            <a:ext cx="3048000" cy="254163"/>
          </a:xfrm>
          <a:prstGeom prst="rect">
            <a:avLst/>
          </a:prstGeom>
        </p:spPr>
        <p:txBody>
          <a:bodyPr/>
          <a:lstStyle/>
          <a:p>
            <a:pPr defTabSz="685800"/>
            <a:r>
              <a:rPr lang="en-US" sz="1350" smtClean="0">
                <a:solidFill>
                  <a:prstClr val="black">
                    <a:lumMod val="50000"/>
                    <a:lumOff val="50000"/>
                  </a:prstClr>
                </a:solidFill>
                <a:latin typeface="Arial"/>
              </a:rPr>
              <a:t>Confidential</a:t>
            </a:r>
            <a:endParaRPr lang="en-US" sz="1350" dirty="0">
              <a:solidFill>
                <a:prstClr val="black">
                  <a:lumMod val="50000"/>
                  <a:lumOff val="50000"/>
                </a:prstClr>
              </a:solidFill>
              <a:latin typeface="Arial"/>
            </a:endParaRPr>
          </a:p>
        </p:txBody>
      </p:sp>
      <p:sp>
        <p:nvSpPr>
          <p:cNvPr id="8" name="Slide Number Placeholder 7"/>
          <p:cNvSpPr>
            <a:spLocks noGrp="1"/>
          </p:cNvSpPr>
          <p:nvPr>
            <p:ph type="sldNum" sz="quarter" idx="12"/>
          </p:nvPr>
        </p:nvSpPr>
        <p:spPr>
          <a:xfrm>
            <a:off x="8220476" y="4869180"/>
            <a:ext cx="482185" cy="274320"/>
          </a:xfrm>
          <a:prstGeom prst="rect">
            <a:avLst/>
          </a:prstGeom>
        </p:spPr>
        <p:txBody>
          <a:bodyPr/>
          <a:lstStyle/>
          <a:p>
            <a:pPr defTabSz="685800"/>
            <a:fld id="{F39628E0-47A7-46CE-98F3-6986F46F7576}" type="slidenum">
              <a:rPr lang="en-US" sz="1350" smtClean="0">
                <a:solidFill>
                  <a:srgbClr val="464547"/>
                </a:solidFill>
                <a:latin typeface="Arial"/>
              </a:rPr>
              <a:pPr defTabSz="685800"/>
              <a:t>‹#›</a:t>
            </a:fld>
            <a:endParaRPr lang="en-US" sz="1350" dirty="0">
              <a:solidFill>
                <a:srgbClr val="464547"/>
              </a:solidFill>
              <a:latin typeface="Arial"/>
            </a:endParaRPr>
          </a:p>
        </p:txBody>
      </p:sp>
      <p:sp>
        <p:nvSpPr>
          <p:cNvPr id="9" name="Title 8"/>
          <p:cNvSpPr>
            <a:spLocks noGrp="1"/>
          </p:cNvSpPr>
          <p:nvPr>
            <p:ph type="title"/>
          </p:nvPr>
        </p:nvSpPr>
        <p:spPr>
          <a:xfrm>
            <a:off x="457200" y="205980"/>
            <a:ext cx="8686800" cy="424475"/>
          </a:xfrm>
          <a:prstGeom prst="rect">
            <a:avLst/>
          </a:prstGeom>
        </p:spPr>
        <p:txBody>
          <a:bodyPr/>
          <a:lstStyle/>
          <a:p>
            <a:r>
              <a:rPr lang="en-US" smtClean="0"/>
              <a:t>Click to edit Master title style</a:t>
            </a:r>
            <a:endParaRPr lang="en-US"/>
          </a:p>
        </p:txBody>
      </p:sp>
      <p:sp>
        <p:nvSpPr>
          <p:cNvPr id="11"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Tree>
    <p:extLst>
      <p:ext uri="{BB962C8B-B14F-4D97-AF65-F5344CB8AC3E}">
        <p14:creationId xmlns:p14="http://schemas.microsoft.com/office/powerpoint/2010/main" val="203331093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5181600" y="4889338"/>
            <a:ext cx="3048000" cy="254163"/>
          </a:xfrm>
          <a:prstGeom prst="rect">
            <a:avLst/>
          </a:prstGeom>
        </p:spPr>
        <p:txBody>
          <a:bodyPr/>
          <a:lstStyle/>
          <a:p>
            <a:pPr defTabSz="685800"/>
            <a:r>
              <a:rPr lang="en-US" sz="1350" smtClean="0">
                <a:solidFill>
                  <a:prstClr val="black">
                    <a:lumMod val="50000"/>
                    <a:lumOff val="50000"/>
                  </a:prstClr>
                </a:solidFill>
              </a:rPr>
              <a:t>Confidential</a:t>
            </a:r>
            <a:endParaRPr lang="en-US" sz="1350" dirty="0">
              <a:solidFill>
                <a:prstClr val="black">
                  <a:lumMod val="50000"/>
                  <a:lumOff val="50000"/>
                </a:prstClr>
              </a:solidFill>
            </a:endParaRPr>
          </a:p>
        </p:txBody>
      </p:sp>
      <p:sp>
        <p:nvSpPr>
          <p:cNvPr id="7" name="Slide Number Placeholder 6"/>
          <p:cNvSpPr>
            <a:spLocks noGrp="1"/>
          </p:cNvSpPr>
          <p:nvPr>
            <p:ph type="sldNum" sz="quarter" idx="12"/>
          </p:nvPr>
        </p:nvSpPr>
        <p:spPr>
          <a:xfrm>
            <a:off x="8220478" y="4869180"/>
            <a:ext cx="482185" cy="274320"/>
          </a:xfrm>
          <a:prstGeom prst="rect">
            <a:avLst/>
          </a:prstGeom>
        </p:spPr>
        <p:txBody>
          <a:bodyPr/>
          <a:lstStyle/>
          <a:p>
            <a:pPr defTabSz="685800"/>
            <a:fld id="{F39628E0-47A7-46CE-98F3-6986F46F7576}" type="slidenum">
              <a:rPr lang="en-US" sz="1350" smtClean="0">
                <a:solidFill>
                  <a:srgbClr val="464547"/>
                </a:solidFill>
              </a:rPr>
              <a:pPr defTabSz="685800"/>
              <a:t>‹#›</a:t>
            </a:fld>
            <a:endParaRPr lang="en-US" sz="1350" dirty="0">
              <a:solidFill>
                <a:srgbClr val="464547"/>
              </a:solidFill>
            </a:endParaRPr>
          </a:p>
        </p:txBody>
      </p:sp>
      <p:sp>
        <p:nvSpPr>
          <p:cNvPr id="9"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563" b="0" cap="all" normalizeH="0" baseline="0">
                <a:solidFill>
                  <a:schemeClr val="tx1">
                    <a:lumMod val="50000"/>
                    <a:lumOff val="50000"/>
                  </a:schemeClr>
                </a:solidFill>
              </a:defRPr>
            </a:lvl1pPr>
          </a:lstStyle>
          <a:p>
            <a:pPr lvl="0"/>
            <a:r>
              <a:rPr lang="en-US" smtClean="0"/>
              <a:t>Click to edit Master text styles</a:t>
            </a:r>
          </a:p>
        </p:txBody>
      </p:sp>
    </p:spTree>
    <p:extLst>
      <p:ext uri="{BB962C8B-B14F-4D97-AF65-F5344CB8AC3E}">
        <p14:creationId xmlns:p14="http://schemas.microsoft.com/office/powerpoint/2010/main" val="244045116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1"/>
            <a:ext cx="8686800" cy="42447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65760" y="685802"/>
            <a:ext cx="8412480" cy="390882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pPr defTabSz="685800"/>
            <a:endParaRPr lang="en-US" sz="1350">
              <a:solidFill>
                <a:srgbClr val="464547"/>
              </a:solidFill>
            </a:endParaRPr>
          </a:p>
        </p:txBody>
      </p:sp>
      <p:sp>
        <p:nvSpPr>
          <p:cNvPr id="5" name="Footer Placeholder 4"/>
          <p:cNvSpPr>
            <a:spLocks noGrp="1"/>
          </p:cNvSpPr>
          <p:nvPr>
            <p:ph type="ftr" sz="quarter" idx="11"/>
          </p:nvPr>
        </p:nvSpPr>
        <p:spPr>
          <a:xfrm>
            <a:off x="5181600" y="4889338"/>
            <a:ext cx="3048000" cy="254163"/>
          </a:xfrm>
          <a:prstGeom prst="rect">
            <a:avLst/>
          </a:prstGeom>
        </p:spPr>
        <p:txBody>
          <a:bodyPr/>
          <a:lstStyle/>
          <a:p>
            <a:pPr defTabSz="685800"/>
            <a:r>
              <a:rPr lang="en-US" sz="1350" smtClean="0">
                <a:solidFill>
                  <a:srgbClr val="464547"/>
                </a:solidFill>
              </a:rPr>
              <a:t>Confidential</a:t>
            </a:r>
            <a:endParaRPr lang="en-US" sz="1350">
              <a:solidFill>
                <a:srgbClr val="464547"/>
              </a:solidFill>
            </a:endParaRP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pPr defTabSz="685800"/>
            <a:fld id="{DC68AB42-C490-45F3-8E6F-A767D1522FD2}" type="slidenum">
              <a:rPr lang="en-US" sz="1350" smtClean="0">
                <a:solidFill>
                  <a:srgbClr val="464547"/>
                </a:solidFill>
              </a:rPr>
              <a:pPr defTabSz="685800"/>
              <a:t>‹#›</a:t>
            </a:fld>
            <a:endParaRPr lang="en-US" sz="1350">
              <a:solidFill>
                <a:srgbClr val="464547"/>
              </a:solidFill>
            </a:endParaRPr>
          </a:p>
        </p:txBody>
      </p:sp>
    </p:spTree>
    <p:extLst>
      <p:ext uri="{BB962C8B-B14F-4D97-AF65-F5344CB8AC3E}">
        <p14:creationId xmlns:p14="http://schemas.microsoft.com/office/powerpoint/2010/main" val="17350864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319808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5181600" y="4889338"/>
            <a:ext cx="3048000" cy="254163"/>
          </a:xfrm>
          <a:prstGeom prst="rect">
            <a:avLst/>
          </a:prstGeom>
        </p:spPr>
        <p:txBody>
          <a:bodyPr/>
          <a:lstStyle/>
          <a:p>
            <a:pPr defTabSz="685800"/>
            <a:r>
              <a:rPr lang="en-US" sz="1350" smtClean="0">
                <a:solidFill>
                  <a:srgbClr val="464547"/>
                </a:solidFill>
              </a:rPr>
              <a:t>Confidential</a:t>
            </a:r>
            <a:endParaRPr lang="en-US" sz="1350" dirty="0">
              <a:solidFill>
                <a:srgbClr val="464547"/>
              </a:solidFill>
            </a:endParaRPr>
          </a:p>
        </p:txBody>
      </p:sp>
      <p:sp>
        <p:nvSpPr>
          <p:cNvPr id="8" name="Slide Number Placeholder 7"/>
          <p:cNvSpPr>
            <a:spLocks noGrp="1"/>
          </p:cNvSpPr>
          <p:nvPr>
            <p:ph type="sldNum" sz="quarter" idx="12"/>
          </p:nvPr>
        </p:nvSpPr>
        <p:spPr>
          <a:xfrm>
            <a:off x="8220478" y="4869180"/>
            <a:ext cx="482185" cy="274320"/>
          </a:xfrm>
          <a:prstGeom prst="rect">
            <a:avLst/>
          </a:prstGeom>
        </p:spPr>
        <p:txBody>
          <a:bodyPr/>
          <a:lstStyle/>
          <a:p>
            <a:pPr defTabSz="685800"/>
            <a:fld id="{F39628E0-47A7-46CE-98F3-6986F46F7576}" type="slidenum">
              <a:rPr lang="en-US" sz="1350" smtClean="0">
                <a:solidFill>
                  <a:srgbClr val="464547"/>
                </a:solidFill>
              </a:rPr>
              <a:pPr defTabSz="685800"/>
              <a:t>‹#›</a:t>
            </a:fld>
            <a:endParaRPr lang="en-US" sz="1350" dirty="0">
              <a:solidFill>
                <a:srgbClr val="464547"/>
              </a:solidFill>
            </a:endParaRPr>
          </a:p>
        </p:txBody>
      </p:sp>
      <p:sp>
        <p:nvSpPr>
          <p:cNvPr id="9" name="Title 8"/>
          <p:cNvSpPr>
            <a:spLocks noGrp="1"/>
          </p:cNvSpPr>
          <p:nvPr>
            <p:ph type="title"/>
          </p:nvPr>
        </p:nvSpPr>
        <p:spPr>
          <a:xfrm>
            <a:off x="457200" y="205981"/>
            <a:ext cx="8686800" cy="424475"/>
          </a:xfrm>
          <a:prstGeom prst="rect">
            <a:avLst/>
          </a:prstGeom>
        </p:spPr>
        <p:txBody>
          <a:bodyPr/>
          <a:lstStyle/>
          <a:p>
            <a:r>
              <a:rPr lang="en-US" smtClean="0"/>
              <a:t>Click to edit Master title style</a:t>
            </a:r>
            <a:endParaRPr lang="en-US"/>
          </a:p>
        </p:txBody>
      </p:sp>
      <p:sp>
        <p:nvSpPr>
          <p:cNvPr id="11"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563" b="0" cap="all" normalizeH="0" baseline="0">
                <a:solidFill>
                  <a:schemeClr val="tx1">
                    <a:lumMod val="50000"/>
                    <a:lumOff val="50000"/>
                  </a:schemeClr>
                </a:solidFill>
              </a:defRPr>
            </a:lvl1pPr>
          </a:lstStyle>
          <a:p>
            <a:pPr lvl="0"/>
            <a:r>
              <a:rPr lang="en-US" smtClean="0"/>
              <a:t>Click to edit Master text styles</a:t>
            </a:r>
          </a:p>
        </p:txBody>
      </p:sp>
    </p:spTree>
    <p:extLst>
      <p:ext uri="{BB962C8B-B14F-4D97-AF65-F5344CB8AC3E}">
        <p14:creationId xmlns:p14="http://schemas.microsoft.com/office/powerpoint/2010/main" val="22582758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500" dirty="0"/>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9536862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ase Study (No Image)">
    <p:spTree>
      <p:nvGrpSpPr>
        <p:cNvPr id="1" name=""/>
        <p:cNvGrpSpPr/>
        <p:nvPr/>
      </p:nvGrpSpPr>
      <p:grpSpPr>
        <a:xfrm>
          <a:off x="0" y="0"/>
          <a:ext cx="0" cy="0"/>
          <a:chOff x="0" y="0"/>
          <a:chExt cx="0" cy="0"/>
        </a:xfrm>
      </p:grpSpPr>
      <p:sp>
        <p:nvSpPr>
          <p:cNvPr id="12" name="Rectangle 11"/>
          <p:cNvSpPr/>
          <p:nvPr userDrawn="1"/>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13" name="Title Placeholder 1"/>
          <p:cNvSpPr>
            <a:spLocks noGrp="1"/>
          </p:cNvSpPr>
          <p:nvPr>
            <p:ph type="title" hasCustomPrompt="1"/>
          </p:nvPr>
        </p:nvSpPr>
        <p:spPr>
          <a:xfrm>
            <a:off x="1808738" y="89635"/>
            <a:ext cx="6457956" cy="543650"/>
          </a:xfrm>
          <a:prstGeom prst="rect">
            <a:avLst/>
          </a:prstGeom>
        </p:spPr>
        <p:txBody>
          <a:bodyPr vert="horz" lIns="68580" tIns="0" rIns="68580" bIns="3429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707790"/>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930269" y="1321136"/>
            <a:ext cx="3840479" cy="2425365"/>
          </a:xfrm>
          <a:prstGeom prst="rect">
            <a:avLst/>
          </a:prstGeom>
        </p:spPr>
        <p:txBody>
          <a:bodyPr vert="horz" lIns="68580" tIns="34290" rIns="68580" bIns="34290" rtlCol="0">
            <a:noAutofit/>
          </a:bodyPr>
          <a:lstStyle>
            <a:lvl1pPr marL="129779" indent="-129779">
              <a:lnSpc>
                <a:spcPct val="130000"/>
              </a:lnSpc>
              <a:spcBef>
                <a:spcPts val="0"/>
              </a:spcBef>
              <a:spcAft>
                <a:spcPts val="975"/>
              </a:spcAft>
              <a:buClr>
                <a:srgbClr val="2FC2D9"/>
              </a:buClr>
              <a:buFont typeface="Arial"/>
              <a:buChar char="•"/>
              <a:defRPr sz="1400" baseline="0">
                <a:solidFill>
                  <a:schemeClr val="tx1"/>
                </a:solidFill>
              </a:defRPr>
            </a:lvl1pPr>
            <a:lvl2pPr>
              <a:defRPr sz="1200"/>
            </a:lvl2pPr>
            <a:lvl3pPr>
              <a:defRPr sz="110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9"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3" name="Text Placeholder 2"/>
          <p:cNvSpPr>
            <a:spLocks noGrp="1"/>
          </p:cNvSpPr>
          <p:nvPr>
            <p:ph type="body" sz="quarter" idx="11" hasCustomPrompt="1"/>
          </p:nvPr>
        </p:nvSpPr>
        <p:spPr>
          <a:xfrm>
            <a:off x="418148"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
        <p:nvSpPr>
          <p:cNvPr id="4" name="Picture Placeholder 3"/>
          <p:cNvSpPr>
            <a:spLocks noGrp="1"/>
          </p:cNvSpPr>
          <p:nvPr>
            <p:ph type="pic" sz="quarter" idx="13" hasCustomPrompt="1"/>
          </p:nvPr>
        </p:nvSpPr>
        <p:spPr>
          <a:xfrm>
            <a:off x="257300" y="152005"/>
            <a:ext cx="1236221" cy="406796"/>
          </a:xfrm>
          <a:prstGeom prst="rect">
            <a:avLst/>
          </a:prstGeom>
        </p:spPr>
        <p:txBody>
          <a:bodyPr lIns="68580" tIns="34290" rIns="68580" bIns="34290">
            <a:normAutofit/>
          </a:bodyPr>
          <a:lstStyle>
            <a:lvl1pPr marL="0" indent="0">
              <a:buNone/>
              <a:defRPr sz="900" baseline="0"/>
            </a:lvl1pPr>
          </a:lstStyle>
          <a:p>
            <a:r>
              <a:rPr lang="en-US" dirty="0" smtClean="0"/>
              <a:t>Insert logo</a:t>
            </a:r>
            <a:endParaRPr lang="en-US" dirty="0"/>
          </a:p>
        </p:txBody>
      </p:sp>
      <p:sp>
        <p:nvSpPr>
          <p:cNvPr id="16" name="Text Placeholder 2"/>
          <p:cNvSpPr>
            <a:spLocks noGrp="1"/>
          </p:cNvSpPr>
          <p:nvPr>
            <p:ph type="body" sz="quarter" idx="14" hasCustomPrompt="1"/>
          </p:nvPr>
        </p:nvSpPr>
        <p:spPr>
          <a:xfrm>
            <a:off x="4990148" y="990997"/>
            <a:ext cx="1489831"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30440058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4"/>
            <a:ext cx="6910388" cy="574003"/>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1" y="3340102"/>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5"/>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7797713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eam Members">
    <p:spTree>
      <p:nvGrpSpPr>
        <p:cNvPr id="1" name=""/>
        <p:cNvGrpSpPr/>
        <p:nvPr/>
      </p:nvGrpSpPr>
      <p:grpSpPr>
        <a:xfrm>
          <a:off x="0" y="0"/>
          <a:ext cx="0" cy="0"/>
          <a:chOff x="0" y="0"/>
          <a:chExt cx="0" cy="0"/>
        </a:xfrm>
      </p:grpSpPr>
      <p:sp>
        <p:nvSpPr>
          <p:cNvPr id="27" name="Text Placeholder 6"/>
          <p:cNvSpPr>
            <a:spLocks noGrp="1"/>
          </p:cNvSpPr>
          <p:nvPr userDrawn="1">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4" name="Text Placeholder 2"/>
          <p:cNvSpPr>
            <a:spLocks noGrp="1"/>
          </p:cNvSpPr>
          <p:nvPr>
            <p:ph type="body" sz="quarter" idx="11" hasCustomPrompt="1"/>
          </p:nvPr>
        </p:nvSpPr>
        <p:spPr>
          <a:xfrm>
            <a:off x="2235180" y="2822076"/>
            <a:ext cx="996107"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7" name="Text Placeholder 6"/>
          <p:cNvSpPr>
            <a:spLocks noGrp="1"/>
          </p:cNvSpPr>
          <p:nvPr>
            <p:ph type="body" sz="quarter" idx="16" hasCustomPrompt="1"/>
          </p:nvPr>
        </p:nvSpPr>
        <p:spPr>
          <a:xfrm>
            <a:off x="1855174" y="3100508"/>
            <a:ext cx="1756120" cy="254572"/>
          </a:xfrm>
          <a:prstGeom prst="rect">
            <a:avLst/>
          </a:prstGeom>
        </p:spPr>
        <p:txBody>
          <a:bodyPr vert="horz"/>
          <a:lstStyle>
            <a:lvl1pPr marL="0" indent="0" algn="ctr">
              <a:buNone/>
              <a:defRPr sz="800"/>
            </a:lvl1pPr>
            <a:lvl2pPr marL="342875" indent="0">
              <a:buNone/>
              <a:defRPr sz="800"/>
            </a:lvl2pPr>
            <a:lvl3pPr marL="685749" indent="0">
              <a:buNone/>
              <a:defRPr sz="800"/>
            </a:lvl3pPr>
            <a:lvl4pPr marL="1028624" indent="0">
              <a:buNone/>
              <a:defRPr sz="800"/>
            </a:lvl4pPr>
            <a:lvl5pPr marL="1371498" indent="0">
              <a:buNone/>
              <a:defRPr sz="800"/>
            </a:lvl5pPr>
          </a:lstStyle>
          <a:p>
            <a:pPr lvl="0"/>
            <a:r>
              <a:rPr lang="en-US" dirty="0" smtClean="0"/>
              <a:t>Title Here</a:t>
            </a:r>
            <a:endParaRPr lang="en-US" dirty="0"/>
          </a:p>
        </p:txBody>
      </p:sp>
      <p:sp>
        <p:nvSpPr>
          <p:cNvPr id="28" name="Picture Placeholder 3"/>
          <p:cNvSpPr>
            <a:spLocks noGrp="1"/>
          </p:cNvSpPr>
          <p:nvPr>
            <p:ph type="pic" sz="quarter" idx="18" hasCustomPrompt="1"/>
          </p:nvPr>
        </p:nvSpPr>
        <p:spPr>
          <a:xfrm>
            <a:off x="463112" y="1784896"/>
            <a:ext cx="912380" cy="923637"/>
          </a:xfrm>
          <a:prstGeom prst="rect">
            <a:avLst/>
          </a:prstGeom>
        </p:spPr>
        <p:txBody>
          <a:bodyPr vert="horz" anchor="ctr"/>
          <a:lstStyle>
            <a:lvl1pPr marL="0" marR="0" indent="0" algn="ctr" defTabSz="342875"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33" name="Text Placeholder 2"/>
          <p:cNvSpPr>
            <a:spLocks noGrp="1"/>
          </p:cNvSpPr>
          <p:nvPr>
            <p:ph type="body" sz="quarter" idx="19" hasCustomPrompt="1"/>
          </p:nvPr>
        </p:nvSpPr>
        <p:spPr>
          <a:xfrm>
            <a:off x="421248" y="2822076"/>
            <a:ext cx="996107"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34" name="Text Placeholder 6"/>
          <p:cNvSpPr>
            <a:spLocks noGrp="1"/>
          </p:cNvSpPr>
          <p:nvPr>
            <p:ph type="body" sz="quarter" idx="20" hasCustomPrompt="1"/>
          </p:nvPr>
        </p:nvSpPr>
        <p:spPr>
          <a:xfrm>
            <a:off x="51647" y="3100508"/>
            <a:ext cx="1735308" cy="254572"/>
          </a:xfrm>
          <a:prstGeom prst="rect">
            <a:avLst/>
          </a:prstGeom>
        </p:spPr>
        <p:txBody>
          <a:bodyPr vert="horz"/>
          <a:lstStyle>
            <a:lvl1pPr marL="0" indent="0" algn="ctr">
              <a:buNone/>
              <a:defRPr sz="800"/>
            </a:lvl1pPr>
            <a:lvl2pPr marL="342875" indent="0">
              <a:buNone/>
              <a:defRPr sz="800"/>
            </a:lvl2pPr>
            <a:lvl3pPr marL="685749" indent="0">
              <a:buNone/>
              <a:defRPr sz="800"/>
            </a:lvl3pPr>
            <a:lvl4pPr marL="1028624" indent="0">
              <a:buNone/>
              <a:defRPr sz="800"/>
            </a:lvl4pPr>
            <a:lvl5pPr marL="1371498" indent="0">
              <a:buNone/>
              <a:defRPr sz="800"/>
            </a:lvl5pPr>
          </a:lstStyle>
          <a:p>
            <a:pPr lvl="0"/>
            <a:r>
              <a:rPr lang="en-US" dirty="0" smtClean="0"/>
              <a:t>Title Here</a:t>
            </a:r>
            <a:endParaRPr lang="en-US" dirty="0"/>
          </a:p>
        </p:txBody>
      </p:sp>
      <p:sp>
        <p:nvSpPr>
          <p:cNvPr id="37" name="Text Placeholder 2"/>
          <p:cNvSpPr>
            <a:spLocks noGrp="1"/>
          </p:cNvSpPr>
          <p:nvPr>
            <p:ph type="body" sz="quarter" idx="23" hasCustomPrompt="1"/>
          </p:nvPr>
        </p:nvSpPr>
        <p:spPr>
          <a:xfrm>
            <a:off x="4052535" y="2822076"/>
            <a:ext cx="996107"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38" name="Text Placeholder 6"/>
          <p:cNvSpPr>
            <a:spLocks noGrp="1"/>
          </p:cNvSpPr>
          <p:nvPr>
            <p:ph type="body" sz="quarter" idx="24" hasCustomPrompt="1"/>
          </p:nvPr>
        </p:nvSpPr>
        <p:spPr>
          <a:xfrm>
            <a:off x="3691225" y="3100508"/>
            <a:ext cx="1718728" cy="254572"/>
          </a:xfrm>
          <a:prstGeom prst="rect">
            <a:avLst/>
          </a:prstGeom>
        </p:spPr>
        <p:txBody>
          <a:bodyPr vert="horz"/>
          <a:lstStyle>
            <a:lvl1pPr marL="0" indent="0" algn="ctr">
              <a:buNone/>
              <a:defRPr sz="800"/>
            </a:lvl1pPr>
            <a:lvl2pPr marL="342875" indent="0">
              <a:buNone/>
              <a:defRPr sz="800"/>
            </a:lvl2pPr>
            <a:lvl3pPr marL="685749" indent="0">
              <a:buNone/>
              <a:defRPr sz="800"/>
            </a:lvl3pPr>
            <a:lvl4pPr marL="1028624" indent="0">
              <a:buNone/>
              <a:defRPr sz="800"/>
            </a:lvl4pPr>
            <a:lvl5pPr marL="1371498" indent="0">
              <a:buNone/>
              <a:defRPr sz="800"/>
            </a:lvl5pPr>
          </a:lstStyle>
          <a:p>
            <a:pPr lvl="0"/>
            <a:r>
              <a:rPr lang="en-US" dirty="0" smtClean="0"/>
              <a:t>Title Here</a:t>
            </a:r>
            <a:endParaRPr lang="en-US" dirty="0"/>
          </a:p>
        </p:txBody>
      </p:sp>
      <p:sp>
        <p:nvSpPr>
          <p:cNvPr id="41" name="Text Placeholder 2"/>
          <p:cNvSpPr>
            <a:spLocks noGrp="1"/>
          </p:cNvSpPr>
          <p:nvPr>
            <p:ph type="body" sz="quarter" idx="27" hasCustomPrompt="1"/>
          </p:nvPr>
        </p:nvSpPr>
        <p:spPr>
          <a:xfrm>
            <a:off x="7734725" y="2822076"/>
            <a:ext cx="996107"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42" name="Text Placeholder 6"/>
          <p:cNvSpPr>
            <a:spLocks noGrp="1"/>
          </p:cNvSpPr>
          <p:nvPr>
            <p:ph type="body" sz="quarter" idx="28" hasCustomPrompt="1"/>
          </p:nvPr>
        </p:nvSpPr>
        <p:spPr>
          <a:xfrm>
            <a:off x="7342798" y="3100508"/>
            <a:ext cx="1779960" cy="254572"/>
          </a:xfrm>
          <a:prstGeom prst="rect">
            <a:avLst/>
          </a:prstGeom>
        </p:spPr>
        <p:txBody>
          <a:bodyPr vert="horz"/>
          <a:lstStyle>
            <a:lvl1pPr marL="0" indent="0" algn="ctr">
              <a:buNone/>
              <a:defRPr sz="800"/>
            </a:lvl1pPr>
            <a:lvl2pPr marL="342875" indent="0">
              <a:buNone/>
              <a:defRPr sz="800"/>
            </a:lvl2pPr>
            <a:lvl3pPr marL="685749" indent="0">
              <a:buNone/>
              <a:defRPr sz="800"/>
            </a:lvl3pPr>
            <a:lvl4pPr marL="1028624" indent="0">
              <a:buNone/>
              <a:defRPr sz="800"/>
            </a:lvl4pPr>
            <a:lvl5pPr marL="1371498" indent="0">
              <a:buNone/>
              <a:defRPr sz="800"/>
            </a:lvl5pPr>
          </a:lstStyle>
          <a:p>
            <a:pPr lvl="0"/>
            <a:r>
              <a:rPr lang="en-US" dirty="0" smtClean="0"/>
              <a:t>Title Here</a:t>
            </a:r>
            <a:endParaRPr lang="en-US" dirty="0"/>
          </a:p>
        </p:txBody>
      </p:sp>
      <p:sp>
        <p:nvSpPr>
          <p:cNvPr id="44" name="Picture Placeholder 3"/>
          <p:cNvSpPr>
            <a:spLocks noGrp="1"/>
          </p:cNvSpPr>
          <p:nvPr>
            <p:ph type="pic" sz="quarter" idx="30" hasCustomPrompt="1"/>
          </p:nvPr>
        </p:nvSpPr>
        <p:spPr>
          <a:xfrm>
            <a:off x="2277044" y="1784896"/>
            <a:ext cx="912380" cy="923637"/>
          </a:xfrm>
          <a:prstGeom prst="rect">
            <a:avLst/>
          </a:prstGeom>
        </p:spPr>
        <p:txBody>
          <a:bodyPr vert="horz" anchor="ctr"/>
          <a:lstStyle>
            <a:lvl1pPr marL="0" marR="0" indent="0" algn="ctr" defTabSz="342875"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5" name="Picture Placeholder 3"/>
          <p:cNvSpPr>
            <a:spLocks noGrp="1"/>
          </p:cNvSpPr>
          <p:nvPr>
            <p:ph type="pic" sz="quarter" idx="31" hasCustomPrompt="1"/>
          </p:nvPr>
        </p:nvSpPr>
        <p:spPr>
          <a:xfrm>
            <a:off x="4094399" y="1784896"/>
            <a:ext cx="912380" cy="923637"/>
          </a:xfrm>
          <a:prstGeom prst="rect">
            <a:avLst/>
          </a:prstGeom>
        </p:spPr>
        <p:txBody>
          <a:bodyPr vert="horz" anchor="ctr"/>
          <a:lstStyle>
            <a:lvl1pPr marL="0" marR="0" indent="0" algn="ctr" defTabSz="342875"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6" name="Picture Placeholder 3"/>
          <p:cNvSpPr>
            <a:spLocks noGrp="1"/>
          </p:cNvSpPr>
          <p:nvPr>
            <p:ph type="pic" sz="quarter" idx="32" hasCustomPrompt="1"/>
          </p:nvPr>
        </p:nvSpPr>
        <p:spPr>
          <a:xfrm>
            <a:off x="7776589" y="1784896"/>
            <a:ext cx="912380" cy="923637"/>
          </a:xfrm>
          <a:prstGeom prst="rect">
            <a:avLst/>
          </a:prstGeom>
        </p:spPr>
        <p:txBody>
          <a:bodyPr vert="horz" anchor="ctr"/>
          <a:lstStyle>
            <a:lvl1pPr marL="0" marR="0" indent="0" algn="ctr" defTabSz="342875"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cxnSp>
        <p:nvCxnSpPr>
          <p:cNvPr id="3" name="Straight Connector 2"/>
          <p:cNvCxnSpPr/>
          <p:nvPr userDrawn="1"/>
        </p:nvCxnSpPr>
        <p:spPr>
          <a:xfrm flipV="1">
            <a:off x="1812002" y="699516"/>
            <a:ext cx="0" cy="4153839"/>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3637265" y="693622"/>
            <a:ext cx="0" cy="4153839"/>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5468426" y="700692"/>
            <a:ext cx="0" cy="4153839"/>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7293689" y="701868"/>
            <a:ext cx="0" cy="4153839"/>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2"/>
          <p:cNvSpPr>
            <a:spLocks noGrp="1"/>
          </p:cNvSpPr>
          <p:nvPr>
            <p:ph type="body" sz="quarter" idx="33" hasCustomPrompt="1"/>
          </p:nvPr>
        </p:nvSpPr>
        <p:spPr>
          <a:xfrm>
            <a:off x="5891943" y="2822076"/>
            <a:ext cx="996107"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29" name="Text Placeholder 6"/>
          <p:cNvSpPr>
            <a:spLocks noGrp="1"/>
          </p:cNvSpPr>
          <p:nvPr>
            <p:ph type="body" sz="quarter" idx="34" hasCustomPrompt="1"/>
          </p:nvPr>
        </p:nvSpPr>
        <p:spPr>
          <a:xfrm>
            <a:off x="5530632" y="3100508"/>
            <a:ext cx="1718728" cy="254572"/>
          </a:xfrm>
          <a:prstGeom prst="rect">
            <a:avLst/>
          </a:prstGeom>
        </p:spPr>
        <p:txBody>
          <a:bodyPr vert="horz"/>
          <a:lstStyle>
            <a:lvl1pPr marL="0" indent="0" algn="ctr">
              <a:buNone/>
              <a:defRPr sz="800"/>
            </a:lvl1pPr>
            <a:lvl2pPr marL="342875" indent="0">
              <a:buNone/>
              <a:defRPr sz="800"/>
            </a:lvl2pPr>
            <a:lvl3pPr marL="685749" indent="0">
              <a:buNone/>
              <a:defRPr sz="800"/>
            </a:lvl3pPr>
            <a:lvl4pPr marL="1028624" indent="0">
              <a:buNone/>
              <a:defRPr sz="800"/>
            </a:lvl4pPr>
            <a:lvl5pPr marL="1371498" indent="0">
              <a:buNone/>
              <a:defRPr sz="800"/>
            </a:lvl5pPr>
          </a:lstStyle>
          <a:p>
            <a:pPr lvl="0"/>
            <a:r>
              <a:rPr lang="en-US" dirty="0" smtClean="0"/>
              <a:t>Title Here</a:t>
            </a:r>
            <a:endParaRPr lang="en-US" dirty="0"/>
          </a:p>
        </p:txBody>
      </p:sp>
      <p:sp>
        <p:nvSpPr>
          <p:cNvPr id="30" name="Picture Placeholder 3"/>
          <p:cNvSpPr>
            <a:spLocks noGrp="1"/>
          </p:cNvSpPr>
          <p:nvPr>
            <p:ph type="pic" sz="quarter" idx="35" hasCustomPrompt="1"/>
          </p:nvPr>
        </p:nvSpPr>
        <p:spPr>
          <a:xfrm>
            <a:off x="5933806" y="1784896"/>
            <a:ext cx="912380" cy="923637"/>
          </a:xfrm>
          <a:prstGeom prst="rect">
            <a:avLst/>
          </a:prstGeom>
        </p:spPr>
        <p:txBody>
          <a:bodyPr vert="horz" anchor="ctr"/>
          <a:lstStyle>
            <a:lvl1pPr marL="0" marR="0" indent="0" algn="ctr" defTabSz="342875"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Tree>
    <p:extLst>
      <p:ext uri="{BB962C8B-B14F-4D97-AF65-F5344CB8AC3E}">
        <p14:creationId xmlns:p14="http://schemas.microsoft.com/office/powerpoint/2010/main" val="2687319221"/>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918122468"/>
      </p:ext>
    </p:extLst>
  </p:cSld>
  <p:clrMapOvr>
    <a:masterClrMapping/>
  </p:clrMapOvr>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65345288"/>
      </p:ext>
    </p:extLst>
  </p:cSld>
  <p:clrMapOvr>
    <a:masterClrMapping/>
  </p:clrMapOvr>
  <p:hf sldNum="0" hd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ubheader - 3 column">
    <p:spTree>
      <p:nvGrpSpPr>
        <p:cNvPr id="1" name=""/>
        <p:cNvGrpSpPr/>
        <p:nvPr/>
      </p:nvGrpSpPr>
      <p:grpSpPr>
        <a:xfrm>
          <a:off x="0" y="0"/>
          <a:ext cx="0" cy="0"/>
          <a:chOff x="0" y="0"/>
          <a:chExt cx="0" cy="0"/>
        </a:xfrm>
      </p:grpSpPr>
      <p:sp>
        <p:nvSpPr>
          <p:cNvPr id="4" name="Text Placeholder 2"/>
          <p:cNvSpPr>
            <a:spLocks noGrp="1"/>
          </p:cNvSpPr>
          <p:nvPr>
            <p:ph idx="1" hasCustomPrompt="1"/>
          </p:nvPr>
        </p:nvSpPr>
        <p:spPr>
          <a:xfrm>
            <a:off x="261287" y="1142998"/>
            <a:ext cx="2697814" cy="3441700"/>
          </a:xfrm>
          <a:prstGeom prst="rect">
            <a:avLst/>
          </a:prstGeom>
        </p:spPr>
        <p:txBody>
          <a:bodyPr vert="horz" lIns="0" tIns="0" rIns="0" bIns="0" rtlCol="0">
            <a:normAutofit/>
          </a:bodyPr>
          <a:lstStyle>
            <a:lvl1pPr marL="0" indent="0">
              <a:lnSpc>
                <a:spcPct val="120000"/>
              </a:lnSpc>
              <a:spcBef>
                <a:spcPts val="0"/>
              </a:spcBef>
              <a:buNone/>
              <a:defRPr sz="1050">
                <a:solidFill>
                  <a:schemeClr val="tx1"/>
                </a:solidFill>
              </a:defRPr>
            </a:lvl1pPr>
            <a:lvl2pPr>
              <a:defRPr sz="1200"/>
            </a:lvl2pPr>
            <a:lvl3pPr>
              <a:defRPr sz="105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5" name="Text Placeholder 2"/>
          <p:cNvSpPr>
            <a:spLocks noGrp="1"/>
          </p:cNvSpPr>
          <p:nvPr>
            <p:ph idx="11" hasCustomPrompt="1"/>
          </p:nvPr>
        </p:nvSpPr>
        <p:spPr>
          <a:xfrm>
            <a:off x="3219450" y="1155698"/>
            <a:ext cx="2697814" cy="3429000"/>
          </a:xfrm>
          <a:prstGeom prst="rect">
            <a:avLst/>
          </a:prstGeom>
        </p:spPr>
        <p:txBody>
          <a:bodyPr vert="horz" lIns="0" tIns="0" rIns="0" bIns="0" rtlCol="0">
            <a:normAutofit/>
          </a:bodyPr>
          <a:lstStyle>
            <a:lvl1pPr marL="0" indent="0">
              <a:lnSpc>
                <a:spcPct val="120000"/>
              </a:lnSpc>
              <a:spcBef>
                <a:spcPts val="0"/>
              </a:spcBef>
              <a:buNone/>
              <a:defRPr sz="1050">
                <a:solidFill>
                  <a:schemeClr val="tx1"/>
                </a:solidFill>
              </a:defRPr>
            </a:lvl1pPr>
            <a:lvl2pPr>
              <a:defRPr sz="1200"/>
            </a:lvl2pPr>
            <a:lvl3pPr>
              <a:defRPr sz="105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6" name="Text Placeholder 2"/>
          <p:cNvSpPr>
            <a:spLocks noGrp="1"/>
          </p:cNvSpPr>
          <p:nvPr>
            <p:ph idx="12" hasCustomPrompt="1"/>
          </p:nvPr>
        </p:nvSpPr>
        <p:spPr>
          <a:xfrm>
            <a:off x="6176963" y="1155698"/>
            <a:ext cx="2697814" cy="3429000"/>
          </a:xfrm>
          <a:prstGeom prst="rect">
            <a:avLst/>
          </a:prstGeom>
        </p:spPr>
        <p:txBody>
          <a:bodyPr vert="horz" lIns="0" tIns="0" rIns="0" bIns="0" rtlCol="0">
            <a:normAutofit/>
          </a:bodyPr>
          <a:lstStyle>
            <a:lvl1pPr marL="0" indent="0">
              <a:lnSpc>
                <a:spcPct val="120000"/>
              </a:lnSpc>
              <a:spcBef>
                <a:spcPts val="0"/>
              </a:spcBef>
              <a:buNone/>
              <a:defRPr sz="1050">
                <a:solidFill>
                  <a:schemeClr val="tx1"/>
                </a:solidFill>
              </a:defRPr>
            </a:lvl1pPr>
            <a:lvl2pPr>
              <a:defRPr sz="1200"/>
            </a:lvl2pPr>
            <a:lvl3pPr>
              <a:defRPr sz="105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17" name="Text Placeholder 14"/>
          <p:cNvSpPr>
            <a:spLocks noGrp="1"/>
          </p:cNvSpPr>
          <p:nvPr>
            <p:ph type="body" sz="quarter" idx="14" hasCustomPrompt="1"/>
          </p:nvPr>
        </p:nvSpPr>
        <p:spPr>
          <a:xfrm>
            <a:off x="266700" y="704527"/>
            <a:ext cx="1576072" cy="253916"/>
          </a:xfrm>
          <a:prstGeom prst="rect">
            <a:avLst/>
          </a:prstGeom>
          <a:solidFill>
            <a:schemeClr val="accent2"/>
          </a:solidFill>
        </p:spPr>
        <p:txBody>
          <a:bodyPr vert="horz" wrap="none">
            <a:spAutoFit/>
          </a:bodyPr>
          <a:lstStyle>
            <a:lvl1pPr marL="0" indent="0">
              <a:buNone/>
              <a:defRPr sz="1050">
                <a:solidFill>
                  <a:srgbClr val="FFFFFF"/>
                </a:solidFill>
                <a:latin typeface="Arial Black"/>
                <a:cs typeface="Arial Black"/>
              </a:defRPr>
            </a:lvl1pPr>
          </a:lstStyle>
          <a:p>
            <a:pPr lvl="0"/>
            <a:r>
              <a:rPr lang="en-US" dirty="0" smtClean="0"/>
              <a:t>SUBHEADER HERE</a:t>
            </a:r>
            <a:endParaRPr lang="en-US" dirty="0"/>
          </a:p>
        </p:txBody>
      </p:sp>
      <p:sp>
        <p:nvSpPr>
          <p:cNvPr id="18" name="Text Placeholder 6"/>
          <p:cNvSpPr>
            <a:spLocks noGrp="1"/>
          </p:cNvSpPr>
          <p:nvPr>
            <p:ph type="body" sz="quarter" idx="10" hasCustomPrompt="1"/>
          </p:nvPr>
        </p:nvSpPr>
        <p:spPr>
          <a:xfrm>
            <a:off x="0" y="0"/>
            <a:ext cx="9144000" cy="699516"/>
          </a:xfrm>
          <a:prstGeom prst="rect">
            <a:avLst/>
          </a:prstGeom>
          <a:noFill/>
          <a:ln>
            <a:noFill/>
          </a:ln>
          <a:effectLst/>
        </p:spPr>
        <p:txBody>
          <a:bodyPr lIns="360000" anchor="ctr" anchorCtr="0">
            <a:normAutofit/>
          </a:bodyPr>
          <a:lstStyle>
            <a:lvl1pPr marL="0" indent="0">
              <a:buNone/>
              <a:defRPr sz="1500" b="1" i="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1284235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asic - 1 column">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noFill/>
          <a:ln>
            <a:noFill/>
          </a:ln>
          <a:effectLst/>
        </p:spPr>
        <p:txBody>
          <a:bodyPr lIns="360000" anchor="ctr" anchorCtr="0">
            <a:normAutofit/>
          </a:bodyPr>
          <a:lstStyle>
            <a:lvl1pPr marL="0" indent="0">
              <a:buNone/>
              <a:defRPr sz="1500" b="1" i="0" baseline="0">
                <a:latin typeface="Arial Black"/>
                <a:cs typeface="Arial Black"/>
              </a:defRPr>
            </a:lvl1pPr>
          </a:lstStyle>
          <a:p>
            <a:pPr lvl="0"/>
            <a:r>
              <a:rPr lang="en-US" dirty="0" smtClean="0"/>
              <a:t>CLICK TO ADD TITLE</a:t>
            </a:r>
            <a:endParaRPr lang="en-US" dirty="0"/>
          </a:p>
        </p:txBody>
      </p:sp>
      <p:sp>
        <p:nvSpPr>
          <p:cNvPr id="4" name="Text Placeholder 2"/>
          <p:cNvSpPr>
            <a:spLocks noGrp="1"/>
          </p:cNvSpPr>
          <p:nvPr>
            <p:ph idx="1" hasCustomPrompt="1"/>
          </p:nvPr>
        </p:nvSpPr>
        <p:spPr>
          <a:xfrm>
            <a:off x="261287" y="707887"/>
            <a:ext cx="2697814" cy="3921263"/>
          </a:xfrm>
          <a:prstGeom prst="rect">
            <a:avLst/>
          </a:prstGeom>
        </p:spPr>
        <p:txBody>
          <a:bodyPr vert="horz" lIns="0" tIns="0" rIns="0" bIns="0" rtlCol="0">
            <a:normAutofit/>
          </a:bodyPr>
          <a:lstStyle>
            <a:lvl1pPr marL="0" indent="0">
              <a:lnSpc>
                <a:spcPct val="120000"/>
              </a:lnSpc>
              <a:spcBef>
                <a:spcPts val="0"/>
              </a:spcBef>
              <a:buNone/>
              <a:defRPr sz="1050">
                <a:solidFill>
                  <a:schemeClr val="tx1"/>
                </a:solidFill>
              </a:defRPr>
            </a:lvl1pPr>
            <a:lvl2pPr>
              <a:defRPr sz="1200"/>
            </a:lvl2pPr>
            <a:lvl3pPr>
              <a:defRPr sz="105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3021693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703309"/>
            <a:ext cx="9144000" cy="5143500"/>
          </a:xfrm>
          <a:prstGeom prst="rect">
            <a:avLst/>
          </a:prstGeom>
        </p:spPr>
        <p:txBody>
          <a:bodyPr anchor="ctr"/>
          <a:lstStyle>
            <a:lvl1pPr marL="0" indent="0" algn="ctr">
              <a:buNone/>
              <a:defRPr/>
            </a:lvl1pPr>
          </a:lstStyle>
          <a:p>
            <a:pPr lvl="0"/>
            <a:r>
              <a:rPr lang="en-US" dirty="0" smtClean="0"/>
              <a:t>Insert Case Study Image</a:t>
            </a:r>
          </a:p>
        </p:txBody>
      </p:sp>
      <p:sp>
        <p:nvSpPr>
          <p:cNvPr id="2" name="Title 1"/>
          <p:cNvSpPr>
            <a:spLocks noGrp="1"/>
          </p:cNvSpPr>
          <p:nvPr>
            <p:ph type="title" hasCustomPrompt="1"/>
          </p:nvPr>
        </p:nvSpPr>
        <p:spPr>
          <a:xfrm>
            <a:off x="272274" y="202198"/>
            <a:ext cx="8337502" cy="543650"/>
          </a:xfrm>
          <a:prstGeom prst="rect">
            <a:avLst/>
          </a:prstGeom>
        </p:spPr>
        <p:txBody>
          <a:bodyPr/>
          <a:lstStyle>
            <a:lvl1pPr>
              <a:defRPr sz="1500" baseline="0"/>
            </a:lvl1pPr>
          </a:lstStyle>
          <a:p>
            <a:r>
              <a:rPr lang="en-US" dirty="0" smtClean="0"/>
              <a:t>Client name</a:t>
            </a:r>
            <a:endParaRPr lang="en-US" dirty="0"/>
          </a:p>
        </p:txBody>
      </p:sp>
      <p:sp>
        <p:nvSpPr>
          <p:cNvPr id="9" name="Rectangle 8"/>
          <p:cNvSpPr/>
          <p:nvPr/>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Tree>
    <p:extLst>
      <p:ext uri="{BB962C8B-B14F-4D97-AF65-F5344CB8AC3E}">
        <p14:creationId xmlns:p14="http://schemas.microsoft.com/office/powerpoint/2010/main" val="3086201336"/>
      </p:ext>
    </p:extLst>
  </p:cSld>
  <p:clrMapOvr>
    <a:masterClrMapping/>
  </p:clrMapOvr>
  <p:hf sldNum="0"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6484122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5029200" y="683204"/>
            <a:ext cx="4114800" cy="4183380"/>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360363" y="1079897"/>
            <a:ext cx="4343400" cy="3429000"/>
          </a:xfrm>
          <a:prstGeom prst="rect">
            <a:avLst/>
          </a:prstGeom>
        </p:spPr>
        <p:txBody>
          <a:bodyPr vert="horz" lIns="91440" tIns="45720" rIns="91440" bIns="45720" rtlCol="0">
            <a:normAutofit/>
          </a:bodyPr>
          <a:lstStyle>
            <a:lvl1pPr marL="130299" marR="0" indent="-130299" algn="l" defTabSz="342892"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674411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am Members">
    <p:spTree>
      <p:nvGrpSpPr>
        <p:cNvPr id="1" name=""/>
        <p:cNvGrpSpPr/>
        <p:nvPr/>
      </p:nvGrpSpPr>
      <p:grpSpPr>
        <a:xfrm>
          <a:off x="0" y="0"/>
          <a:ext cx="0" cy="0"/>
          <a:chOff x="0" y="0"/>
          <a:chExt cx="0" cy="0"/>
        </a:xfrm>
      </p:grpSpPr>
      <p:cxnSp>
        <p:nvCxnSpPr>
          <p:cNvPr id="9" name="Straight Connector 8"/>
          <p:cNvCxnSpPr/>
          <p:nvPr userDrawn="1"/>
        </p:nvCxnSpPr>
        <p:spPr>
          <a:xfrm flipV="1">
            <a:off x="2284359" y="699517"/>
            <a:ext cx="0" cy="415215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4570359" y="708318"/>
            <a:ext cx="1" cy="4143353"/>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854717" y="699516"/>
            <a:ext cx="1" cy="41521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userDrawn="1">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4" name="Text Placeholder 2"/>
          <p:cNvSpPr>
            <a:spLocks noGrp="1"/>
          </p:cNvSpPr>
          <p:nvPr>
            <p:ph type="body" sz="quarter" idx="11" hasCustomPrompt="1"/>
          </p:nvPr>
        </p:nvSpPr>
        <p:spPr>
          <a:xfrm>
            <a:off x="2923512" y="1937726"/>
            <a:ext cx="992036"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7" name="Text Placeholder 6"/>
          <p:cNvSpPr>
            <a:spLocks noGrp="1"/>
          </p:cNvSpPr>
          <p:nvPr>
            <p:ph type="body" sz="quarter" idx="16" hasCustomPrompt="1"/>
          </p:nvPr>
        </p:nvSpPr>
        <p:spPr>
          <a:xfrm>
            <a:off x="2436813"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12" name="Text Placeholder 11"/>
          <p:cNvSpPr>
            <a:spLocks noGrp="1"/>
          </p:cNvSpPr>
          <p:nvPr>
            <p:ph type="body" sz="quarter" idx="17" hasCustomPrompt="1"/>
          </p:nvPr>
        </p:nvSpPr>
        <p:spPr>
          <a:xfrm>
            <a:off x="2528455" y="2632075"/>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28" name="Picture Placeholder 3"/>
          <p:cNvSpPr>
            <a:spLocks noGrp="1"/>
          </p:cNvSpPr>
          <p:nvPr>
            <p:ph type="pic" sz="quarter" idx="18" hasCustomPrompt="1"/>
          </p:nvPr>
        </p:nvSpPr>
        <p:spPr>
          <a:xfrm>
            <a:off x="692438"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33" name="Text Placeholder 2"/>
          <p:cNvSpPr>
            <a:spLocks noGrp="1"/>
          </p:cNvSpPr>
          <p:nvPr>
            <p:ph type="body" sz="quarter" idx="19" hasCustomPrompt="1"/>
          </p:nvPr>
        </p:nvSpPr>
        <p:spPr>
          <a:xfrm>
            <a:off x="649057" y="1937726"/>
            <a:ext cx="992036"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34" name="Text Placeholder 6"/>
          <p:cNvSpPr>
            <a:spLocks noGrp="1"/>
          </p:cNvSpPr>
          <p:nvPr>
            <p:ph type="body" sz="quarter" idx="20" hasCustomPrompt="1"/>
          </p:nvPr>
        </p:nvSpPr>
        <p:spPr>
          <a:xfrm>
            <a:off x="162358"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35" name="Text Placeholder 11"/>
          <p:cNvSpPr>
            <a:spLocks noGrp="1"/>
          </p:cNvSpPr>
          <p:nvPr>
            <p:ph type="body" sz="quarter" idx="21" hasCustomPrompt="1"/>
          </p:nvPr>
        </p:nvSpPr>
        <p:spPr>
          <a:xfrm>
            <a:off x="254000" y="2632075"/>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37" name="Text Placeholder 2"/>
          <p:cNvSpPr>
            <a:spLocks noGrp="1"/>
          </p:cNvSpPr>
          <p:nvPr>
            <p:ph type="body" sz="quarter" idx="23" hasCustomPrompt="1"/>
          </p:nvPr>
        </p:nvSpPr>
        <p:spPr>
          <a:xfrm>
            <a:off x="5221057" y="1937726"/>
            <a:ext cx="992036"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38" name="Text Placeholder 6"/>
          <p:cNvSpPr>
            <a:spLocks noGrp="1"/>
          </p:cNvSpPr>
          <p:nvPr>
            <p:ph type="body" sz="quarter" idx="24" hasCustomPrompt="1"/>
          </p:nvPr>
        </p:nvSpPr>
        <p:spPr>
          <a:xfrm>
            <a:off x="4734358"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39" name="Text Placeholder 11"/>
          <p:cNvSpPr>
            <a:spLocks noGrp="1"/>
          </p:cNvSpPr>
          <p:nvPr>
            <p:ph type="body" sz="quarter" idx="25" hasCustomPrompt="1"/>
          </p:nvPr>
        </p:nvSpPr>
        <p:spPr>
          <a:xfrm>
            <a:off x="4826000" y="2632075"/>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41" name="Text Placeholder 2"/>
          <p:cNvSpPr>
            <a:spLocks noGrp="1"/>
          </p:cNvSpPr>
          <p:nvPr>
            <p:ph type="body" sz="quarter" idx="27" hasCustomPrompt="1"/>
          </p:nvPr>
        </p:nvSpPr>
        <p:spPr>
          <a:xfrm>
            <a:off x="7518602" y="1937726"/>
            <a:ext cx="992036" cy="264688"/>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000">
                <a:solidFill>
                  <a:schemeClr val="bg1"/>
                </a:solidFill>
                <a:latin typeface="Arial Black"/>
                <a:cs typeface="Arial Black"/>
              </a:defRPr>
            </a:lvl1pPr>
          </a:lstStyle>
          <a:p>
            <a:pPr lvl="0"/>
            <a:r>
              <a:rPr lang="en-US" dirty="0" smtClean="0"/>
              <a:t>NAME HERE</a:t>
            </a:r>
            <a:endParaRPr lang="en-US" dirty="0"/>
          </a:p>
        </p:txBody>
      </p:sp>
      <p:sp>
        <p:nvSpPr>
          <p:cNvPr id="42" name="Text Placeholder 6"/>
          <p:cNvSpPr>
            <a:spLocks noGrp="1"/>
          </p:cNvSpPr>
          <p:nvPr>
            <p:ph type="body" sz="quarter" idx="28" hasCustomPrompt="1"/>
          </p:nvPr>
        </p:nvSpPr>
        <p:spPr>
          <a:xfrm>
            <a:off x="7031903"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43" name="Text Placeholder 11"/>
          <p:cNvSpPr>
            <a:spLocks noGrp="1"/>
          </p:cNvSpPr>
          <p:nvPr>
            <p:ph type="body" sz="quarter" idx="29" hasCustomPrompt="1"/>
          </p:nvPr>
        </p:nvSpPr>
        <p:spPr>
          <a:xfrm>
            <a:off x="7123545" y="2632075"/>
            <a:ext cx="1777278" cy="2009775"/>
          </a:xfrm>
          <a:prstGeom prst="rect">
            <a:avLst/>
          </a:prstGeom>
        </p:spPr>
        <p:txBody>
          <a:bodyPr vert="horz"/>
          <a:lstStyle>
            <a:lvl1pPr marL="0" indent="0">
              <a:buNone/>
              <a:defRPr sz="1050"/>
            </a:lvl1pPr>
          </a:lstStyle>
          <a:p>
            <a:pPr lvl="0">
              <a:lnSpc>
                <a:spcPct val="110000"/>
              </a:lnSpc>
            </a:pPr>
            <a:r>
              <a:rPr lang="en-US" sz="1100" dirty="0" err="1" smtClean="0">
                <a:solidFill>
                  <a:srgbClr val="444444"/>
                </a:solidFill>
              </a:rPr>
              <a:t>Lorem</a:t>
            </a:r>
            <a:r>
              <a:rPr lang="en-US" sz="1100" dirty="0" smtClean="0">
                <a:solidFill>
                  <a:srgbClr val="444444"/>
                </a:solidFill>
              </a:rPr>
              <a:t> </a:t>
            </a:r>
            <a:r>
              <a:rPr lang="en-US" sz="1100" dirty="0" err="1" smtClean="0">
                <a:solidFill>
                  <a:srgbClr val="444444"/>
                </a:solidFill>
              </a:rPr>
              <a:t>ipsum</a:t>
            </a:r>
            <a:r>
              <a:rPr lang="en-US" sz="1100" dirty="0" smtClean="0">
                <a:solidFill>
                  <a:srgbClr val="444444"/>
                </a:solidFill>
              </a:rPr>
              <a:t> dolor sit </a:t>
            </a:r>
            <a:r>
              <a:rPr lang="en-US" sz="1100" dirty="0" err="1" smtClean="0">
                <a:solidFill>
                  <a:srgbClr val="444444"/>
                </a:solidFill>
              </a:rPr>
              <a:t>amet</a:t>
            </a:r>
            <a:r>
              <a:rPr lang="en-US" sz="1100" dirty="0" smtClean="0">
                <a:solidFill>
                  <a:srgbClr val="444444"/>
                </a:solidFill>
              </a:rPr>
              <a:t>, </a:t>
            </a:r>
            <a:r>
              <a:rPr lang="en-US" sz="1100" dirty="0" err="1" smtClean="0">
                <a:solidFill>
                  <a:srgbClr val="444444"/>
                </a:solidFill>
              </a:rPr>
              <a:t>consectetur</a:t>
            </a:r>
            <a:r>
              <a:rPr lang="en-US" sz="1100" dirty="0" smtClean="0">
                <a:solidFill>
                  <a:srgbClr val="444444"/>
                </a:solidFill>
              </a:rPr>
              <a:t> </a:t>
            </a:r>
            <a:r>
              <a:rPr lang="en-US" sz="1100" dirty="0" err="1" smtClean="0">
                <a:solidFill>
                  <a:srgbClr val="444444"/>
                </a:solidFill>
              </a:rPr>
              <a:t>adipiscing</a:t>
            </a:r>
            <a:r>
              <a:rPr lang="en-US" sz="1100" dirty="0" smtClean="0">
                <a:solidFill>
                  <a:srgbClr val="444444"/>
                </a:solidFill>
              </a:rPr>
              <a:t> </a:t>
            </a:r>
            <a:r>
              <a:rPr lang="en-US" sz="1100" dirty="0" err="1" smtClean="0">
                <a:solidFill>
                  <a:srgbClr val="444444"/>
                </a:solidFill>
              </a:rPr>
              <a:t>elit</a:t>
            </a:r>
            <a:r>
              <a:rPr lang="en-US" sz="1100" dirty="0" smtClean="0">
                <a:solidFill>
                  <a:srgbClr val="444444"/>
                </a:solidFill>
              </a:rPr>
              <a:t>. </a:t>
            </a:r>
            <a:endParaRPr lang="en-US" dirty="0"/>
          </a:p>
        </p:txBody>
      </p:sp>
      <p:sp>
        <p:nvSpPr>
          <p:cNvPr id="44" name="Picture Placeholder 3"/>
          <p:cNvSpPr>
            <a:spLocks noGrp="1"/>
          </p:cNvSpPr>
          <p:nvPr>
            <p:ph type="pic" sz="quarter" idx="30" hasCustomPrompt="1"/>
          </p:nvPr>
        </p:nvSpPr>
        <p:spPr>
          <a:xfrm>
            <a:off x="2966892"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5" name="Picture Placeholder 3"/>
          <p:cNvSpPr>
            <a:spLocks noGrp="1"/>
          </p:cNvSpPr>
          <p:nvPr>
            <p:ph type="pic" sz="quarter" idx="31" hasCustomPrompt="1"/>
          </p:nvPr>
        </p:nvSpPr>
        <p:spPr>
          <a:xfrm>
            <a:off x="5264438"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6" name="Picture Placeholder 3"/>
          <p:cNvSpPr>
            <a:spLocks noGrp="1"/>
          </p:cNvSpPr>
          <p:nvPr>
            <p:ph type="pic" sz="quarter" idx="32" hasCustomPrompt="1"/>
          </p:nvPr>
        </p:nvSpPr>
        <p:spPr>
          <a:xfrm>
            <a:off x="7527347"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Tree>
    <p:extLst>
      <p:ext uri="{BB962C8B-B14F-4D97-AF65-F5344CB8AC3E}">
        <p14:creationId xmlns:p14="http://schemas.microsoft.com/office/powerpoint/2010/main" val="1607960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3" y="1417372"/>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9" y="2879525"/>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5"/>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3" y="504826"/>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53530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4"/>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2" y="3340102"/>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5"/>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88513409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py and 2 Subhead">
    <p:spTree>
      <p:nvGrpSpPr>
        <p:cNvPr id="1" name=""/>
        <p:cNvGrpSpPr/>
        <p:nvPr/>
      </p:nvGrpSpPr>
      <p:grpSpPr>
        <a:xfrm>
          <a:off x="0" y="0"/>
          <a:ext cx="0" cy="0"/>
          <a:chOff x="0" y="0"/>
          <a:chExt cx="0" cy="0"/>
        </a:xfrm>
      </p:grpSpPr>
      <p:sp>
        <p:nvSpPr>
          <p:cNvPr id="17" name="Text Placeholder 2"/>
          <p:cNvSpPr>
            <a:spLocks noGrp="1"/>
          </p:cNvSpPr>
          <p:nvPr>
            <p:ph type="body" sz="quarter" idx="12" hasCustomPrompt="1"/>
          </p:nvPr>
        </p:nvSpPr>
        <p:spPr>
          <a:xfrm>
            <a:off x="304800" y="987552"/>
            <a:ext cx="1862368" cy="264688"/>
          </a:xfrm>
          <a:prstGeom prst="rect">
            <a:avLst/>
          </a:prstGeom>
          <a:solidFill>
            <a:schemeClr val="accent2"/>
          </a:solidFill>
          <a:ln>
            <a:noFill/>
          </a:ln>
        </p:spPr>
        <p:txBody>
          <a:bodyPr wrap="none" lIns="68580" tIns="54864" rIns="68580" bIns="54864" anchor="ctr" anchorCtr="0">
            <a:noAutofit/>
          </a:bodyPr>
          <a:lstStyle>
            <a:lvl1pPr marL="0" indent="0" algn="l">
              <a:spcBef>
                <a:spcPts val="0"/>
              </a:spcBef>
              <a:buNone/>
              <a:defRPr sz="1000" cap="all" baseline="0">
                <a:solidFill>
                  <a:schemeClr val="bg1"/>
                </a:solidFill>
                <a:latin typeface="Arial Black"/>
                <a:cs typeface="Arial Black"/>
              </a:defRPr>
            </a:lvl1pPr>
          </a:lstStyle>
          <a:p>
            <a:pPr lvl="0"/>
            <a:r>
              <a:rPr lang="en-US" dirty="0" smtClean="0"/>
              <a:t>Subtitle to go here</a:t>
            </a:r>
            <a:endParaRPr lang="en-US" dirty="0"/>
          </a:p>
        </p:txBody>
      </p:sp>
      <p:cxnSp>
        <p:nvCxnSpPr>
          <p:cNvPr id="8" name="Straight Connector 7"/>
          <p:cNvCxnSpPr/>
          <p:nvPr userDrawn="1"/>
        </p:nvCxnSpPr>
        <p:spPr>
          <a:xfrm flipV="1">
            <a:off x="9144000" y="707790"/>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3" name="Content Placeholder 22"/>
          <p:cNvSpPr>
            <a:spLocks noGrp="1"/>
          </p:cNvSpPr>
          <p:nvPr>
            <p:ph sz="quarter" idx="10" hasCustomPrompt="1"/>
          </p:nvPr>
        </p:nvSpPr>
        <p:spPr>
          <a:xfrm>
            <a:off x="304800" y="1332311"/>
            <a:ext cx="8493760" cy="1085770"/>
          </a:xfrm>
          <a:prstGeom prst="rect">
            <a:avLst/>
          </a:prstGeom>
        </p:spPr>
        <p:txBody>
          <a:bodyPr lIns="68580" tIns="34290" rIns="68580" bIns="34290">
            <a:noAutofit/>
          </a:bodyPr>
          <a:lstStyle>
            <a:lvl1pPr marL="0" indent="0">
              <a:lnSpc>
                <a:spcPct val="130000"/>
              </a:lnSpc>
              <a:spcBef>
                <a:spcPts val="0"/>
              </a:spcBef>
              <a:spcAft>
                <a:spcPts val="975"/>
              </a:spcAft>
              <a:buNone/>
              <a:defRPr sz="12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19" name="Content Placeholder 22"/>
          <p:cNvSpPr>
            <a:spLocks noGrp="1"/>
          </p:cNvSpPr>
          <p:nvPr>
            <p:ph sz="quarter" idx="17" hasCustomPrompt="1"/>
          </p:nvPr>
        </p:nvSpPr>
        <p:spPr>
          <a:xfrm>
            <a:off x="304800" y="3017520"/>
            <a:ext cx="8488758" cy="1515190"/>
          </a:xfrm>
          <a:prstGeom prst="rect">
            <a:avLst/>
          </a:prstGeom>
        </p:spPr>
        <p:txBody>
          <a:bodyPr lIns="68580" tIns="34290" rIns="68580" bIns="34290">
            <a:noAutofit/>
          </a:bodyPr>
          <a:lstStyle>
            <a:lvl1pPr marL="128016" marR="0" indent="-128016" algn="l" defTabSz="342900"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000"/>
            </a:lvl2pPr>
            <a:lvl3pPr>
              <a:defRPr sz="1000"/>
            </a:lvl3pPr>
            <a:lvl4pPr>
              <a:defRPr sz="1000"/>
            </a:lvl4pPr>
            <a:lvl5pPr>
              <a:defRPr sz="10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14" name="Text Placeholder 6"/>
          <p:cNvSpPr>
            <a:spLocks noGrp="1"/>
          </p:cNvSpPr>
          <p:nvPr>
            <p:ph type="body" sz="quarter" idx="18"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6" name="Text Placeholder 2"/>
          <p:cNvSpPr>
            <a:spLocks noGrp="1"/>
          </p:cNvSpPr>
          <p:nvPr>
            <p:ph type="body" sz="quarter" idx="19" hasCustomPrompt="1"/>
          </p:nvPr>
        </p:nvSpPr>
        <p:spPr>
          <a:xfrm>
            <a:off x="304800" y="2602992"/>
            <a:ext cx="1862368" cy="264688"/>
          </a:xfrm>
          <a:prstGeom prst="rect">
            <a:avLst/>
          </a:prstGeom>
          <a:solidFill>
            <a:schemeClr val="accent2"/>
          </a:solidFill>
          <a:ln>
            <a:noFill/>
          </a:ln>
        </p:spPr>
        <p:txBody>
          <a:bodyPr wrap="none" lIns="68580" tIns="54864" rIns="68580" bIns="54864" anchor="ctr" anchorCtr="0">
            <a:noAutofit/>
          </a:bodyPr>
          <a:lstStyle>
            <a:lvl1pPr marL="0" indent="0" algn="l">
              <a:spcBef>
                <a:spcPts val="0"/>
              </a:spcBef>
              <a:buNone/>
              <a:defRPr sz="1000" cap="all" baseline="0">
                <a:solidFill>
                  <a:schemeClr val="bg1"/>
                </a:solidFill>
                <a:latin typeface="Arial Black"/>
                <a:cs typeface="Arial Black"/>
              </a:defRPr>
            </a:lvl1pPr>
          </a:lstStyle>
          <a:p>
            <a:pPr lvl="0"/>
            <a:r>
              <a:rPr lang="en-US" dirty="0" smtClean="0"/>
              <a:t>Subtitle to go here</a:t>
            </a:r>
            <a:endParaRPr lang="en-US" dirty="0"/>
          </a:p>
        </p:txBody>
      </p:sp>
    </p:spTree>
    <p:extLst>
      <p:ext uri="{BB962C8B-B14F-4D97-AF65-F5344CB8AC3E}">
        <p14:creationId xmlns:p14="http://schemas.microsoft.com/office/powerpoint/2010/main" val="345679532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6" y="4047508"/>
            <a:ext cx="5014975" cy="647100"/>
          </a:xfrm>
          <a:prstGeom prst="rect">
            <a:avLst/>
          </a:prstGeom>
          <a:solidFill>
            <a:srgbClr val="2FC2D9"/>
          </a:solidFill>
        </p:spPr>
        <p:txBody>
          <a:bodyPr wrap="none" lIns="137160" tIns="27432" rIns="137160" bIns="34290">
            <a:no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6" y="3439725"/>
            <a:ext cx="3688427" cy="647100"/>
          </a:xfrm>
          <a:prstGeom prst="rect">
            <a:avLst/>
          </a:prstGeom>
          <a:solidFill>
            <a:srgbClr val="2FC2D9"/>
          </a:solidFill>
        </p:spPr>
        <p:txBody>
          <a:bodyPr wrap="none" lIns="137160" tIns="27432" rIns="137160" bIns="34290">
            <a:no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6" y="2869953"/>
            <a:ext cx="5285757" cy="647100"/>
          </a:xfrm>
          <a:prstGeom prst="rect">
            <a:avLst/>
          </a:prstGeom>
          <a:solidFill>
            <a:srgbClr val="2FC2D9"/>
          </a:solidFill>
          <a:ln>
            <a:noFill/>
          </a:ln>
          <a:effectLst/>
        </p:spPr>
        <p:txBody>
          <a:bodyPr wrap="none" lIns="137160" tIns="27432" rIns="137160" bIns="34290" anchor="t">
            <a:spAutoFit/>
          </a:bodyPr>
          <a:lstStyle>
            <a:lvl1pPr algn="l">
              <a:defRPr sz="3800" b="0" cap="all" baseline="0">
                <a:solidFill>
                  <a:srgbClr val="FFFFFF"/>
                </a:solidFill>
                <a:latin typeface="Arial Black"/>
                <a:cs typeface="Arial Black"/>
              </a:defRPr>
            </a:lvl1pPr>
          </a:lstStyle>
          <a:p>
            <a:r>
              <a:rPr lang="en-US" dirty="0" smtClean="0"/>
              <a:t>Type line 1 here</a:t>
            </a:r>
            <a:endParaRPr lang="en-US" dirty="0"/>
          </a:p>
        </p:txBody>
      </p:sp>
      <p:sp>
        <p:nvSpPr>
          <p:cNvPr id="8" name="Text Placeholder 13"/>
          <p:cNvSpPr txBox="1">
            <a:spLocks/>
          </p:cNvSpPr>
          <p:nvPr userDrawn="1"/>
        </p:nvSpPr>
        <p:spPr>
          <a:xfrm>
            <a:off x="781356" y="2496459"/>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30" y="2457128"/>
            <a:ext cx="3731155" cy="284693"/>
          </a:xfrm>
          <a:prstGeom prst="rect">
            <a:avLst/>
          </a:prstGeom>
          <a:solidFill>
            <a:schemeClr val="accent2"/>
          </a:solidFill>
        </p:spPr>
        <p:txBody>
          <a:bodyPr vert="horz" wrap="none" lIns="68580" tIns="34290" rIns="68580" bIns="34290">
            <a:noAutofit/>
          </a:bodyPr>
          <a:lstStyle>
            <a:lvl1pPr marL="0" indent="0">
              <a:buNone/>
              <a:defRPr sz="1400" cap="all">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5670025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Grid w/Icons">
    <p:spTree>
      <p:nvGrpSpPr>
        <p:cNvPr id="1" name=""/>
        <p:cNvGrpSpPr/>
        <p:nvPr/>
      </p:nvGrpSpPr>
      <p:grpSpPr>
        <a:xfrm>
          <a:off x="0" y="0"/>
          <a:ext cx="0" cy="0"/>
          <a:chOff x="0" y="0"/>
          <a:chExt cx="0" cy="0"/>
        </a:xfrm>
      </p:grpSpPr>
      <p:cxnSp>
        <p:nvCxnSpPr>
          <p:cNvPr id="3" name="Straight Connector 2"/>
          <p:cNvCxnSpPr/>
          <p:nvPr userDrawn="1"/>
        </p:nvCxnSpPr>
        <p:spPr>
          <a:xfrm flipV="1">
            <a:off x="3048000" y="696244"/>
            <a:ext cx="0" cy="4152848"/>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6096000" y="696244"/>
            <a:ext cx="0" cy="4152848"/>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flipH="1">
            <a:off x="0" y="2800350"/>
            <a:ext cx="9144000" cy="0"/>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203834"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2" name="Text Placeholder 2"/>
          <p:cNvSpPr>
            <a:spLocks noGrp="1"/>
          </p:cNvSpPr>
          <p:nvPr>
            <p:ph type="body" sz="quarter" idx="15" hasCustomPrompt="1"/>
          </p:nvPr>
        </p:nvSpPr>
        <p:spPr>
          <a:xfrm>
            <a:off x="329801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632569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077747"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5" name="Picture Placeholder 16"/>
          <p:cNvSpPr>
            <a:spLocks noGrp="1"/>
          </p:cNvSpPr>
          <p:nvPr>
            <p:ph type="pic" sz="quarter" idx="18"/>
          </p:nvPr>
        </p:nvSpPr>
        <p:spPr>
          <a:xfrm>
            <a:off x="4229656"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6" name="Picture Placeholder 16"/>
          <p:cNvSpPr>
            <a:spLocks noGrp="1"/>
          </p:cNvSpPr>
          <p:nvPr>
            <p:ph type="pic" sz="quarter" idx="19"/>
          </p:nvPr>
        </p:nvSpPr>
        <p:spPr>
          <a:xfrm>
            <a:off x="7300747"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7" name="Picture Placeholder 16"/>
          <p:cNvSpPr>
            <a:spLocks noGrp="1"/>
          </p:cNvSpPr>
          <p:nvPr>
            <p:ph type="pic" sz="quarter" idx="20"/>
          </p:nvPr>
        </p:nvSpPr>
        <p:spPr>
          <a:xfrm>
            <a:off x="7300747" y="2948417"/>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8" name="Picture Placeholder 16"/>
          <p:cNvSpPr>
            <a:spLocks noGrp="1"/>
          </p:cNvSpPr>
          <p:nvPr>
            <p:ph type="pic" sz="quarter" idx="21"/>
          </p:nvPr>
        </p:nvSpPr>
        <p:spPr>
          <a:xfrm>
            <a:off x="4229656" y="2948417"/>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9" name="Picture Placeholder 16"/>
          <p:cNvSpPr>
            <a:spLocks noGrp="1"/>
          </p:cNvSpPr>
          <p:nvPr>
            <p:ph type="pic" sz="quarter" idx="22"/>
          </p:nvPr>
        </p:nvSpPr>
        <p:spPr>
          <a:xfrm>
            <a:off x="1077747" y="2948417"/>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20" name="Text Placeholder 23"/>
          <p:cNvSpPr>
            <a:spLocks noGrp="1"/>
          </p:cNvSpPr>
          <p:nvPr>
            <p:ph type="body" sz="quarter" idx="23" hasCustomPrompt="1"/>
          </p:nvPr>
        </p:nvSpPr>
        <p:spPr>
          <a:xfrm>
            <a:off x="205097" y="173694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298454" y="173694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301097" y="173694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6319239" y="379688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4" name="Text Placeholder 23"/>
          <p:cNvSpPr>
            <a:spLocks noGrp="1"/>
          </p:cNvSpPr>
          <p:nvPr>
            <p:ph type="body" sz="quarter" idx="27" hasCustomPrompt="1"/>
          </p:nvPr>
        </p:nvSpPr>
        <p:spPr>
          <a:xfrm>
            <a:off x="3298453" y="379688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96024" y="379688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Tree>
    <p:extLst>
      <p:ext uri="{BB962C8B-B14F-4D97-AF65-F5344CB8AC3E}">
        <p14:creationId xmlns:p14="http://schemas.microsoft.com/office/powerpoint/2010/main" val="3300262139"/>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xecutive Grid">
    <p:spTree>
      <p:nvGrpSpPr>
        <p:cNvPr id="1" name=""/>
        <p:cNvGrpSpPr/>
        <p:nvPr/>
      </p:nvGrpSpPr>
      <p:grpSpPr>
        <a:xfrm>
          <a:off x="0" y="0"/>
          <a:ext cx="0" cy="0"/>
          <a:chOff x="0" y="0"/>
          <a:chExt cx="0" cy="0"/>
        </a:xfrm>
      </p:grpSpPr>
      <p:cxnSp>
        <p:nvCxnSpPr>
          <p:cNvPr id="4" name="Straight Connector 3"/>
          <p:cNvCxnSpPr/>
          <p:nvPr userDrawn="1"/>
        </p:nvCxnSpPr>
        <p:spPr>
          <a:xfrm flipH="1" flipV="1">
            <a:off x="4616827" y="2805208"/>
            <a:ext cx="18675" cy="20506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1374114"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530825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175671" y="882572"/>
            <a:ext cx="696663" cy="696663"/>
          </a:xfrm>
          <a:prstGeom prst="ellipse">
            <a:avLst/>
          </a:prstGeom>
        </p:spPr>
        <p:txBody>
          <a:bodyPr vert="horz"/>
          <a:lstStyle>
            <a:lvl1pPr marL="0" indent="0" algn="ctr">
              <a:buNone/>
              <a:defRPr sz="700"/>
            </a:lvl1pPr>
          </a:lstStyle>
          <a:p>
            <a:endParaRPr lang="en-US" dirty="0"/>
          </a:p>
        </p:txBody>
      </p:sp>
      <p:sp>
        <p:nvSpPr>
          <p:cNvPr id="15" name="Picture Placeholder 16"/>
          <p:cNvSpPr>
            <a:spLocks noGrp="1"/>
          </p:cNvSpPr>
          <p:nvPr>
            <p:ph type="pic" sz="quarter" idx="18"/>
          </p:nvPr>
        </p:nvSpPr>
        <p:spPr>
          <a:xfrm>
            <a:off x="4229659" y="882572"/>
            <a:ext cx="696663" cy="696663"/>
          </a:xfrm>
          <a:prstGeom prst="ellipse">
            <a:avLst/>
          </a:prstGeom>
        </p:spPr>
        <p:txBody>
          <a:bodyPr vert="horz"/>
          <a:lstStyle>
            <a:lvl1pPr marL="0" indent="0" algn="ctr">
              <a:buNone/>
              <a:defRPr sz="700"/>
            </a:lvl1pPr>
          </a:lstStyle>
          <a:p>
            <a:endParaRPr lang="en-US" dirty="0"/>
          </a:p>
        </p:txBody>
      </p:sp>
      <p:sp>
        <p:nvSpPr>
          <p:cNvPr id="16" name="Picture Placeholder 16"/>
          <p:cNvSpPr>
            <a:spLocks noGrp="1"/>
          </p:cNvSpPr>
          <p:nvPr>
            <p:ph type="pic" sz="quarter" idx="19"/>
          </p:nvPr>
        </p:nvSpPr>
        <p:spPr>
          <a:xfrm>
            <a:off x="7300750" y="882572"/>
            <a:ext cx="696663" cy="696663"/>
          </a:xfrm>
          <a:prstGeom prst="ellipse">
            <a:avLst/>
          </a:prstGeom>
        </p:spPr>
        <p:txBody>
          <a:bodyPr vert="horz"/>
          <a:lstStyle>
            <a:lvl1pPr marL="0" indent="0" algn="ctr">
              <a:buNone/>
              <a:defRPr sz="700"/>
            </a:lvl1pPr>
          </a:lstStyle>
          <a:p>
            <a:endParaRPr lang="en-US" dirty="0"/>
          </a:p>
        </p:txBody>
      </p:sp>
      <p:sp>
        <p:nvSpPr>
          <p:cNvPr id="17" name="Picture Placeholder 16"/>
          <p:cNvSpPr>
            <a:spLocks noGrp="1"/>
          </p:cNvSpPr>
          <p:nvPr>
            <p:ph type="pic" sz="quarter" idx="20"/>
          </p:nvPr>
        </p:nvSpPr>
        <p:spPr>
          <a:xfrm>
            <a:off x="6280092" y="2948417"/>
            <a:ext cx="696663" cy="696663"/>
          </a:xfrm>
          <a:prstGeom prst="ellipse">
            <a:avLst/>
          </a:prstGeom>
        </p:spPr>
        <p:txBody>
          <a:bodyPr vert="horz"/>
          <a:lstStyle>
            <a:lvl1pPr marL="0" indent="0" algn="ctr">
              <a:buNone/>
              <a:defRPr sz="700"/>
            </a:lvl1pPr>
          </a:lstStyle>
          <a:p>
            <a:endParaRPr lang="en-US" dirty="0"/>
          </a:p>
        </p:txBody>
      </p:sp>
      <p:sp>
        <p:nvSpPr>
          <p:cNvPr id="19" name="Picture Placeholder 16"/>
          <p:cNvSpPr>
            <a:spLocks noGrp="1"/>
          </p:cNvSpPr>
          <p:nvPr>
            <p:ph type="pic" sz="quarter" idx="22"/>
          </p:nvPr>
        </p:nvSpPr>
        <p:spPr>
          <a:xfrm>
            <a:off x="2345950" y="2948417"/>
            <a:ext cx="696663" cy="696663"/>
          </a:xfrm>
          <a:prstGeom prst="ellipse">
            <a:avLst/>
          </a:prstGeom>
        </p:spPr>
        <p:txBody>
          <a:bodyPr vert="horz"/>
          <a:lstStyle>
            <a:lvl1pPr marL="0" indent="0" algn="ctr">
              <a:buNone/>
              <a:defRPr sz="700"/>
            </a:lvl1pPr>
          </a:lstStyle>
          <a:p>
            <a:endParaRPr lang="en-US" dirty="0"/>
          </a:p>
        </p:txBody>
      </p:sp>
      <p:sp>
        <p:nvSpPr>
          <p:cNvPr id="20" name="Text Placeholder 23"/>
          <p:cNvSpPr>
            <a:spLocks noGrp="1"/>
          </p:cNvSpPr>
          <p:nvPr>
            <p:ph type="body" sz="quarter" idx="23" hasCustomPrompt="1"/>
          </p:nvPr>
        </p:nvSpPr>
        <p:spPr>
          <a:xfrm>
            <a:off x="427184"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528786"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531431"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5531605"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597463"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29" name="Straight Connector 28"/>
          <p:cNvCxnSpPr/>
          <p:nvPr userDrawn="1"/>
        </p:nvCxnSpPr>
        <p:spPr>
          <a:xfrm flipV="1">
            <a:off x="6133630" y="667928"/>
            <a:ext cx="0" cy="21260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024670" y="667928"/>
            <a:ext cx="0" cy="21260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1620163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rid Layout_ 4 Box">
    <p:spTree>
      <p:nvGrpSpPr>
        <p:cNvPr id="1" name=""/>
        <p:cNvGrpSpPr/>
        <p:nvPr/>
      </p:nvGrpSpPr>
      <p:grpSpPr>
        <a:xfrm>
          <a:off x="0" y="0"/>
          <a:ext cx="0" cy="0"/>
          <a:chOff x="0" y="0"/>
          <a:chExt cx="0" cy="0"/>
        </a:xfrm>
      </p:grpSpPr>
      <p:cxnSp>
        <p:nvCxnSpPr>
          <p:cNvPr id="4" name="Straight Connector 3"/>
          <p:cNvCxnSpPr/>
          <p:nvPr userDrawn="1"/>
        </p:nvCxnSpPr>
        <p:spPr>
          <a:xfrm flipH="1">
            <a:off x="0" y="1605311"/>
            <a:ext cx="5638800" cy="2451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13" hasCustomPrompt="1"/>
          </p:nvPr>
        </p:nvSpPr>
        <p:spPr>
          <a:xfrm>
            <a:off x="5835246" y="1434166"/>
            <a:ext cx="3136035" cy="275054"/>
          </a:xfrm>
          <a:prstGeom prst="rect">
            <a:avLst/>
          </a:prstGeom>
        </p:spPr>
        <p:txBody>
          <a:bodyPr vert="horz"/>
          <a:lstStyle>
            <a:lvl1pPr marL="0" indent="0" algn="l">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15" name="Text Placeholder 23"/>
          <p:cNvSpPr>
            <a:spLocks noGrp="1"/>
          </p:cNvSpPr>
          <p:nvPr>
            <p:ph type="body" sz="quarter" idx="23" hasCustomPrompt="1"/>
          </p:nvPr>
        </p:nvSpPr>
        <p:spPr>
          <a:xfrm>
            <a:off x="284944" y="8885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Text Placeholder 23"/>
          <p:cNvSpPr>
            <a:spLocks noGrp="1"/>
          </p:cNvSpPr>
          <p:nvPr>
            <p:ph type="body" sz="quarter" idx="25" hasCustomPrompt="1"/>
          </p:nvPr>
        </p:nvSpPr>
        <p:spPr>
          <a:xfrm>
            <a:off x="5830391" y="8885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8" name="Text Placeholder 23"/>
          <p:cNvSpPr>
            <a:spLocks noGrp="1"/>
          </p:cNvSpPr>
          <p:nvPr>
            <p:ph type="body" sz="quarter" idx="26" hasCustomPrompt="1"/>
          </p:nvPr>
        </p:nvSpPr>
        <p:spPr>
          <a:xfrm>
            <a:off x="5836405" y="2771302"/>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9" name="Text Placeholder 23"/>
          <p:cNvSpPr>
            <a:spLocks noGrp="1"/>
          </p:cNvSpPr>
          <p:nvPr>
            <p:ph type="body" sz="quarter" idx="28" hasCustomPrompt="1"/>
          </p:nvPr>
        </p:nvSpPr>
        <p:spPr>
          <a:xfrm>
            <a:off x="286823" y="1942672"/>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20" name="Straight Connector 19"/>
          <p:cNvCxnSpPr/>
          <p:nvPr userDrawn="1"/>
        </p:nvCxnSpPr>
        <p:spPr>
          <a:xfrm flipV="1">
            <a:off x="5645950" y="667928"/>
            <a:ext cx="0" cy="418855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25" name="Text Placeholder 2"/>
          <p:cNvSpPr>
            <a:spLocks noGrp="1"/>
          </p:cNvSpPr>
          <p:nvPr>
            <p:ph type="body" sz="quarter" idx="29" hasCustomPrompt="1"/>
          </p:nvPr>
        </p:nvSpPr>
        <p:spPr>
          <a:xfrm>
            <a:off x="5835246" y="1212990"/>
            <a:ext cx="3136035" cy="250050"/>
          </a:xfrm>
          <a:prstGeom prst="rect">
            <a:avLst/>
          </a:prstGeom>
        </p:spPr>
        <p:txBody>
          <a:bodyPr vert="horz" anchor="t"/>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26" name="Text Placeholder 2"/>
          <p:cNvSpPr>
            <a:spLocks noGrp="1"/>
          </p:cNvSpPr>
          <p:nvPr>
            <p:ph type="body" sz="quarter" idx="30" hasCustomPrompt="1"/>
          </p:nvPr>
        </p:nvSpPr>
        <p:spPr>
          <a:xfrm>
            <a:off x="5835246" y="1921137"/>
            <a:ext cx="3136035" cy="275054"/>
          </a:xfrm>
          <a:prstGeom prst="rect">
            <a:avLst/>
          </a:prstGeom>
        </p:spPr>
        <p:txBody>
          <a:bodyPr vert="horz"/>
          <a:lstStyle>
            <a:lvl1pPr marL="0" indent="0" algn="l">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27" name="Text Placeholder 2"/>
          <p:cNvSpPr>
            <a:spLocks noGrp="1"/>
          </p:cNvSpPr>
          <p:nvPr>
            <p:ph type="body" sz="quarter" idx="31" hasCustomPrompt="1"/>
          </p:nvPr>
        </p:nvSpPr>
        <p:spPr>
          <a:xfrm>
            <a:off x="5835246" y="1710121"/>
            <a:ext cx="3136035" cy="250050"/>
          </a:xfrm>
          <a:prstGeom prst="rect">
            <a:avLst/>
          </a:prstGeom>
        </p:spPr>
        <p:txBody>
          <a:bodyPr vert="horz"/>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28" name="Text Placeholder 2"/>
          <p:cNvSpPr>
            <a:spLocks noGrp="1"/>
          </p:cNvSpPr>
          <p:nvPr>
            <p:ph type="body" sz="quarter" idx="32" hasCustomPrompt="1"/>
          </p:nvPr>
        </p:nvSpPr>
        <p:spPr>
          <a:xfrm>
            <a:off x="5835246" y="2401492"/>
            <a:ext cx="3136035" cy="275054"/>
          </a:xfrm>
          <a:prstGeom prst="rect">
            <a:avLst/>
          </a:prstGeom>
        </p:spPr>
        <p:txBody>
          <a:bodyPr vert="horz"/>
          <a:lstStyle>
            <a:lvl1pPr marL="0" indent="0" algn="l">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29" name="Text Placeholder 2"/>
          <p:cNvSpPr>
            <a:spLocks noGrp="1"/>
          </p:cNvSpPr>
          <p:nvPr>
            <p:ph type="body" sz="quarter" idx="33" hasCustomPrompt="1"/>
          </p:nvPr>
        </p:nvSpPr>
        <p:spPr>
          <a:xfrm>
            <a:off x="5835246" y="2198037"/>
            <a:ext cx="3136035" cy="250050"/>
          </a:xfrm>
          <a:prstGeom prst="rect">
            <a:avLst/>
          </a:prstGeom>
        </p:spPr>
        <p:txBody>
          <a:bodyPr vert="horz"/>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34" name="Chart Placeholder 33"/>
          <p:cNvSpPr>
            <a:spLocks noGrp="1"/>
          </p:cNvSpPr>
          <p:nvPr>
            <p:ph type="chart" sz="quarter" idx="34"/>
          </p:nvPr>
        </p:nvSpPr>
        <p:spPr>
          <a:xfrm>
            <a:off x="5832476" y="3156859"/>
            <a:ext cx="3138805" cy="1578338"/>
          </a:xfrm>
          <a:prstGeom prst="rect">
            <a:avLst/>
          </a:prstGeom>
        </p:spPr>
        <p:txBody>
          <a:bodyPr vert="horz"/>
          <a:lstStyle>
            <a:lvl1pPr marL="0" indent="0">
              <a:buNone/>
              <a:defRPr/>
            </a:lvl1pPr>
          </a:lstStyle>
          <a:p>
            <a:endParaRPr lang="en-US" dirty="0"/>
          </a:p>
        </p:txBody>
      </p:sp>
      <p:sp>
        <p:nvSpPr>
          <p:cNvPr id="35" name="Chart Placeholder 33"/>
          <p:cNvSpPr>
            <a:spLocks noGrp="1"/>
          </p:cNvSpPr>
          <p:nvPr>
            <p:ph type="chart" sz="quarter" idx="35"/>
          </p:nvPr>
        </p:nvSpPr>
        <p:spPr>
          <a:xfrm>
            <a:off x="264796" y="2346961"/>
            <a:ext cx="5241925" cy="2357120"/>
          </a:xfrm>
          <a:prstGeom prst="rect">
            <a:avLst/>
          </a:prstGeom>
        </p:spPr>
        <p:txBody>
          <a:bodyPr vert="horz"/>
          <a:lstStyle>
            <a:lvl1pPr marL="0" indent="0">
              <a:buNone/>
              <a:defRPr/>
            </a:lvl1pPr>
          </a:lstStyle>
          <a:p>
            <a:endParaRPr lang="en-US" dirty="0"/>
          </a:p>
        </p:txBody>
      </p:sp>
      <p:sp>
        <p:nvSpPr>
          <p:cNvPr id="36" name="Text Placeholder 2"/>
          <p:cNvSpPr>
            <a:spLocks noGrp="1"/>
          </p:cNvSpPr>
          <p:nvPr>
            <p:ph type="body" sz="quarter" idx="36" hasCustomPrompt="1"/>
          </p:nvPr>
        </p:nvSpPr>
        <p:spPr>
          <a:xfrm>
            <a:off x="298044" y="1212990"/>
            <a:ext cx="5178196" cy="250050"/>
          </a:xfrm>
          <a:prstGeom prst="rect">
            <a:avLst/>
          </a:prstGeom>
        </p:spPr>
        <p:txBody>
          <a:bodyPr vert="horz"/>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cxnSp>
        <p:nvCxnSpPr>
          <p:cNvPr id="37" name="Straight Connector 36"/>
          <p:cNvCxnSpPr/>
          <p:nvPr userDrawn="1"/>
        </p:nvCxnSpPr>
        <p:spPr>
          <a:xfrm flipH="1" flipV="1">
            <a:off x="5647524" y="2718379"/>
            <a:ext cx="3496476" cy="450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01973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9796555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ient Logos">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6" name="Picture Placeholder 5"/>
          <p:cNvSpPr>
            <a:spLocks noGrp="1"/>
          </p:cNvSpPr>
          <p:nvPr>
            <p:ph type="pic" sz="quarter" idx="11" hasCustomPrompt="1"/>
          </p:nvPr>
        </p:nvSpPr>
        <p:spPr>
          <a:xfrm>
            <a:off x="357188"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7" name="Picture Placeholder 5"/>
          <p:cNvSpPr>
            <a:spLocks noGrp="1"/>
          </p:cNvSpPr>
          <p:nvPr>
            <p:ph type="pic" sz="quarter" idx="12" hasCustomPrompt="1"/>
          </p:nvPr>
        </p:nvSpPr>
        <p:spPr>
          <a:xfrm>
            <a:off x="368733"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8" name="Picture Placeholder 5"/>
          <p:cNvSpPr>
            <a:spLocks noGrp="1"/>
          </p:cNvSpPr>
          <p:nvPr>
            <p:ph type="pic" sz="quarter" idx="13" hasCustomPrompt="1"/>
          </p:nvPr>
        </p:nvSpPr>
        <p:spPr>
          <a:xfrm>
            <a:off x="357188" y="3691104"/>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9" name="Picture Placeholder 5"/>
          <p:cNvSpPr>
            <a:spLocks noGrp="1"/>
          </p:cNvSpPr>
          <p:nvPr>
            <p:ph type="pic" sz="quarter" idx="14" hasCustomPrompt="1"/>
          </p:nvPr>
        </p:nvSpPr>
        <p:spPr>
          <a:xfrm>
            <a:off x="3312831"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0" name="Picture Placeholder 5"/>
          <p:cNvSpPr>
            <a:spLocks noGrp="1"/>
          </p:cNvSpPr>
          <p:nvPr>
            <p:ph type="pic" sz="quarter" idx="15" hasCustomPrompt="1"/>
          </p:nvPr>
        </p:nvSpPr>
        <p:spPr>
          <a:xfrm>
            <a:off x="3324376"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1" name="Picture Placeholder 5"/>
          <p:cNvSpPr>
            <a:spLocks noGrp="1"/>
          </p:cNvSpPr>
          <p:nvPr>
            <p:ph type="pic" sz="quarter" idx="16" hasCustomPrompt="1"/>
          </p:nvPr>
        </p:nvSpPr>
        <p:spPr>
          <a:xfrm>
            <a:off x="3312831" y="3691104"/>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2" name="Picture Placeholder 5"/>
          <p:cNvSpPr>
            <a:spLocks noGrp="1"/>
          </p:cNvSpPr>
          <p:nvPr>
            <p:ph type="pic" sz="quarter" idx="17" hasCustomPrompt="1"/>
          </p:nvPr>
        </p:nvSpPr>
        <p:spPr>
          <a:xfrm>
            <a:off x="6268462" y="1058731"/>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3" name="Picture Placeholder 5"/>
          <p:cNvSpPr>
            <a:spLocks noGrp="1"/>
          </p:cNvSpPr>
          <p:nvPr>
            <p:ph type="pic" sz="quarter" idx="18" hasCustomPrompt="1"/>
          </p:nvPr>
        </p:nvSpPr>
        <p:spPr>
          <a:xfrm>
            <a:off x="6280007" y="2348938"/>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
        <p:nvSpPr>
          <p:cNvPr id="14" name="Picture Placeholder 5"/>
          <p:cNvSpPr>
            <a:spLocks noGrp="1"/>
          </p:cNvSpPr>
          <p:nvPr>
            <p:ph type="pic" sz="quarter" idx="19" hasCustomPrompt="1"/>
          </p:nvPr>
        </p:nvSpPr>
        <p:spPr>
          <a:xfrm>
            <a:off x="6268462" y="3691104"/>
            <a:ext cx="2563812" cy="887444"/>
          </a:xfrm>
          <a:prstGeom prst="rect">
            <a:avLst/>
          </a:prstGeom>
        </p:spPr>
        <p:txBody>
          <a:bodyPr vert="horz" anchor="ctr"/>
          <a:lstStyle>
            <a:lvl1pPr marL="0" indent="0" algn="ctr">
              <a:buNone/>
              <a:defRPr sz="1200"/>
            </a:lvl1pPr>
          </a:lstStyle>
          <a:p>
            <a:r>
              <a:rPr lang="en-US" dirty="0" smtClean="0"/>
              <a:t>Logo</a:t>
            </a:r>
            <a:endParaRPr lang="en-US" dirty="0"/>
          </a:p>
        </p:txBody>
      </p:sp>
    </p:spTree>
    <p:extLst>
      <p:ext uri="{BB962C8B-B14F-4D97-AF65-F5344CB8AC3E}">
        <p14:creationId xmlns:p14="http://schemas.microsoft.com/office/powerpoint/2010/main" val="21643786"/>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9"/>
          </p:nvPr>
        </p:nvSpPr>
        <p:spPr>
          <a:xfrm>
            <a:off x="0" y="0"/>
            <a:ext cx="9144000" cy="5143500"/>
          </a:xfrm>
          <a:prstGeom prst="rect">
            <a:avLst/>
          </a:prstGeom>
        </p:spPr>
        <p:txBody>
          <a:bodyPr vert="horz" anchor="t"/>
          <a:lstStyle>
            <a:lvl1pPr marL="0" indent="0" algn="ctr">
              <a:buNone/>
              <a:defRPr baseline="0"/>
            </a:lvl1pPr>
          </a:lstStyle>
          <a:p>
            <a:endParaRPr lang="en-US" dirty="0" smtClean="0"/>
          </a:p>
          <a:p>
            <a:r>
              <a:rPr lang="en-US" dirty="0" smtClean="0"/>
              <a:t>Background Image</a:t>
            </a:r>
            <a:endParaRPr lang="en-US" dirty="0"/>
          </a:p>
        </p:txBody>
      </p:sp>
      <p:sp>
        <p:nvSpPr>
          <p:cNvPr id="6" name="Text Placeholder 4"/>
          <p:cNvSpPr>
            <a:spLocks noGrp="1"/>
          </p:cNvSpPr>
          <p:nvPr>
            <p:ph type="body" sz="quarter" idx="15" hasCustomPrompt="1"/>
          </p:nvPr>
        </p:nvSpPr>
        <p:spPr>
          <a:xfrm>
            <a:off x="631825" y="1556685"/>
            <a:ext cx="6910388" cy="525785"/>
          </a:xfrm>
          <a:prstGeom prst="rect">
            <a:avLst/>
          </a:prstGeom>
        </p:spPr>
        <p:txBody>
          <a:bodyPr lIns="0" tIns="0" rIns="0" bIns="0">
            <a:spAutoFit/>
          </a:bodyPr>
          <a:lstStyle>
            <a:lvl1pPr marL="0" indent="0">
              <a:lnSpc>
                <a:spcPct val="80000"/>
              </a:lnSpc>
              <a:spcBef>
                <a:spcPts val="0"/>
              </a:spcBef>
              <a:buNone/>
              <a:defRPr sz="4100"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
        <p:nvSpPr>
          <p:cNvPr id="10" name="Text Placeholder 7"/>
          <p:cNvSpPr>
            <a:spLocks noGrp="1"/>
          </p:cNvSpPr>
          <p:nvPr>
            <p:ph type="body" sz="quarter" idx="16" hasCustomPrompt="1"/>
          </p:nvPr>
        </p:nvSpPr>
        <p:spPr>
          <a:xfrm>
            <a:off x="631828" y="3340101"/>
            <a:ext cx="6488113" cy="369332"/>
          </a:xfrm>
          <a:prstGeom prst="rect">
            <a:avLst/>
          </a:prstGeom>
        </p:spPr>
        <p:txBody>
          <a:bodyPr lIns="0" rIns="0">
            <a:spAutoFit/>
          </a:bodyPr>
          <a:lstStyle>
            <a:lvl1pPr marL="0" indent="0">
              <a:lnSpc>
                <a:spcPct val="100000"/>
              </a:lnSpc>
              <a:spcBef>
                <a:spcPts val="0"/>
              </a:spcBef>
              <a:buFontTx/>
              <a:buNone/>
              <a:defRPr sz="1800">
                <a:solidFill>
                  <a:schemeClr val="bg1"/>
                </a:solidFill>
                <a:latin typeface="Arial Black"/>
                <a:cs typeface="Arial Black"/>
              </a:defRPr>
            </a:lvl1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31825" y="4094613"/>
            <a:ext cx="3649662" cy="369332"/>
          </a:xfrm>
          <a:prstGeom prst="rect">
            <a:avLst/>
          </a:prstGeom>
        </p:spPr>
        <p:txBody>
          <a:bodyPr lIns="0" rIns="0">
            <a:spAutoFit/>
          </a:bodyPr>
          <a:lstStyle>
            <a:lvl1pPr marL="0" indent="0">
              <a:buNone/>
              <a:defRPr sz="1800" baseline="0">
                <a:solidFill>
                  <a:schemeClr val="accent2"/>
                </a:solidFill>
              </a:defRPr>
            </a:lvl1pPr>
          </a:lstStyle>
          <a:p>
            <a:pPr lvl="0"/>
            <a:r>
              <a:rPr lang="en-US" dirty="0" smtClean="0"/>
              <a:t>MONTH DATE, YEAR</a:t>
            </a:r>
            <a:endParaRPr lang="en-US" dirty="0"/>
          </a:p>
        </p:txBody>
      </p:sp>
      <p:sp>
        <p:nvSpPr>
          <p:cNvPr id="12" name="Picture Placeholder 2"/>
          <p:cNvSpPr>
            <a:spLocks noGrp="1"/>
          </p:cNvSpPr>
          <p:nvPr>
            <p:ph type="pic" sz="quarter" idx="18" hasCustomPrompt="1"/>
          </p:nvPr>
        </p:nvSpPr>
        <p:spPr>
          <a:xfrm>
            <a:off x="627880" y="378621"/>
            <a:ext cx="1243502" cy="343678"/>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6207885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Map Background">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lnSpc>
                <a:spcPct val="85000"/>
              </a:lnSpc>
            </a:pPr>
            <a:endParaRPr lang="en-US" sz="1400" dirty="0"/>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pic>
        <p:nvPicPr>
          <p:cNvPr id="4" name="Picture 3"/>
          <p:cNvPicPr>
            <a:picLocks noChangeAspect="1"/>
          </p:cNvPicPr>
          <p:nvPr userDrawn="1"/>
        </p:nvPicPr>
        <p:blipFill>
          <a:blip r:embed="rId2">
            <a:alphaModFix amt="25000"/>
          </a:blip>
          <a:stretch>
            <a:fillRect/>
          </a:stretch>
        </p:blipFill>
        <p:spPr>
          <a:xfrm>
            <a:off x="-238103" y="-141032"/>
            <a:ext cx="9627732" cy="5588000"/>
          </a:xfrm>
          <a:prstGeom prst="rect">
            <a:avLst/>
          </a:prstGeom>
        </p:spPr>
      </p:pic>
    </p:spTree>
    <p:extLst>
      <p:ext uri="{BB962C8B-B14F-4D97-AF65-F5344CB8AC3E}">
        <p14:creationId xmlns:p14="http://schemas.microsoft.com/office/powerpoint/2010/main" val="20507489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 Horizontal Sections">
    <p:spTree>
      <p:nvGrpSpPr>
        <p:cNvPr id="1" name=""/>
        <p:cNvGrpSpPr/>
        <p:nvPr/>
      </p:nvGrpSpPr>
      <p:grpSpPr>
        <a:xfrm>
          <a:off x="0" y="0"/>
          <a:ext cx="0" cy="0"/>
          <a:chOff x="0" y="0"/>
          <a:chExt cx="0" cy="0"/>
        </a:xfrm>
      </p:grpSpPr>
      <p:sp>
        <p:nvSpPr>
          <p:cNvPr id="9" name="Text Placeholder 23"/>
          <p:cNvSpPr>
            <a:spLocks noGrp="1"/>
          </p:cNvSpPr>
          <p:nvPr>
            <p:ph type="body" sz="quarter" idx="17" hasCustomPrompt="1"/>
          </p:nvPr>
        </p:nvSpPr>
        <p:spPr>
          <a:xfrm>
            <a:off x="406400" y="1097279"/>
            <a:ext cx="2249412" cy="528321"/>
          </a:xfrm>
          <a:prstGeom prst="rect">
            <a:avLst/>
          </a:prstGeom>
        </p:spPr>
        <p:txBody>
          <a:bodyPr vert="horz" anchor="ctr" anchorCtr="0">
            <a:noAutofit/>
          </a:bodyPr>
          <a:lstStyle>
            <a:lvl1pPr marL="0" indent="0">
              <a:spcBef>
                <a:spcPts val="0"/>
              </a:spcBef>
              <a:buNone/>
              <a:defRPr sz="1200" cap="all" baseline="0">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17" name="Text Placeholder 16"/>
          <p:cNvSpPr>
            <a:spLocks noGrp="1"/>
          </p:cNvSpPr>
          <p:nvPr>
            <p:ph type="body" sz="quarter" idx="23" hasCustomPrompt="1"/>
          </p:nvPr>
        </p:nvSpPr>
        <p:spPr>
          <a:xfrm>
            <a:off x="3001963" y="1097599"/>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0" name="Text Placeholder 23"/>
          <p:cNvSpPr>
            <a:spLocks noGrp="1"/>
          </p:cNvSpPr>
          <p:nvPr>
            <p:ph type="body" sz="quarter" idx="24" hasCustomPrompt="1"/>
          </p:nvPr>
        </p:nvSpPr>
        <p:spPr>
          <a:xfrm>
            <a:off x="406400" y="1828799"/>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1" name="Text Placeholder 16"/>
          <p:cNvSpPr>
            <a:spLocks noGrp="1"/>
          </p:cNvSpPr>
          <p:nvPr>
            <p:ph type="body" sz="quarter" idx="25" hasCustomPrompt="1"/>
          </p:nvPr>
        </p:nvSpPr>
        <p:spPr>
          <a:xfrm>
            <a:off x="3001963" y="1829119"/>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3" name="Text Placeholder 23"/>
          <p:cNvSpPr>
            <a:spLocks noGrp="1"/>
          </p:cNvSpPr>
          <p:nvPr>
            <p:ph type="body" sz="quarter" idx="26" hasCustomPrompt="1"/>
          </p:nvPr>
        </p:nvSpPr>
        <p:spPr>
          <a:xfrm>
            <a:off x="406400" y="2550160"/>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4" name="Text Placeholder 16"/>
          <p:cNvSpPr>
            <a:spLocks noGrp="1"/>
          </p:cNvSpPr>
          <p:nvPr>
            <p:ph type="body" sz="quarter" idx="27" hasCustomPrompt="1"/>
          </p:nvPr>
        </p:nvSpPr>
        <p:spPr>
          <a:xfrm>
            <a:off x="3001963" y="2550480"/>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cxnSp>
        <p:nvCxnSpPr>
          <p:cNvPr id="25" name="Straight Connector 24"/>
          <p:cNvCxnSpPr/>
          <p:nvPr userDrawn="1"/>
        </p:nvCxnSpPr>
        <p:spPr>
          <a:xfrm flipH="1" flipV="1">
            <a:off x="2794000" y="670563"/>
            <a:ext cx="30480" cy="416559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23"/>
          <p:cNvSpPr>
            <a:spLocks noGrp="1"/>
          </p:cNvSpPr>
          <p:nvPr>
            <p:ph type="body" sz="quarter" idx="28" hasCustomPrompt="1"/>
          </p:nvPr>
        </p:nvSpPr>
        <p:spPr>
          <a:xfrm>
            <a:off x="406400" y="3302000"/>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7" name="Text Placeholder 16"/>
          <p:cNvSpPr>
            <a:spLocks noGrp="1"/>
          </p:cNvSpPr>
          <p:nvPr>
            <p:ph type="body" sz="quarter" idx="29" hasCustomPrompt="1"/>
          </p:nvPr>
        </p:nvSpPr>
        <p:spPr>
          <a:xfrm>
            <a:off x="3001963" y="3302320"/>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28" name="Text Placeholder 23"/>
          <p:cNvSpPr>
            <a:spLocks noGrp="1"/>
          </p:cNvSpPr>
          <p:nvPr>
            <p:ph type="body" sz="quarter" idx="30" hasCustomPrompt="1"/>
          </p:nvPr>
        </p:nvSpPr>
        <p:spPr>
          <a:xfrm>
            <a:off x="406400" y="4013200"/>
            <a:ext cx="2249412" cy="528321"/>
          </a:xfrm>
          <a:prstGeom prst="rect">
            <a:avLst/>
          </a:prstGeom>
        </p:spPr>
        <p:txBody>
          <a:bodyPr vert="horz" anchor="ctr" anchorCtr="0">
            <a:noAutofit/>
          </a:bodyPr>
          <a:lstStyle>
            <a:lvl1pPr marL="0" indent="0">
              <a:spcBef>
                <a:spcPts val="0"/>
              </a:spcBef>
              <a:buNone/>
              <a:defRPr sz="1200" cap="all">
                <a:latin typeface="Arial Black"/>
              </a:defRPr>
            </a:lvl1pPr>
          </a:lstStyle>
          <a:p>
            <a:pPr>
              <a:lnSpc>
                <a:spcPct val="120000"/>
              </a:lnSpc>
            </a:pPr>
            <a:r>
              <a:rPr lang="en-US" sz="1200" dirty="0" smtClean="0">
                <a:solidFill>
                  <a:srgbClr val="444444"/>
                </a:solidFill>
                <a:latin typeface="Arial Black"/>
                <a:cs typeface="Arial Black"/>
              </a:rPr>
              <a:t>Text or Client</a:t>
            </a:r>
          </a:p>
          <a:p>
            <a:pPr>
              <a:lnSpc>
                <a:spcPct val="120000"/>
              </a:lnSpc>
            </a:pPr>
            <a:r>
              <a:rPr lang="en-US" sz="1200" dirty="0" smtClean="0">
                <a:solidFill>
                  <a:srgbClr val="444444"/>
                </a:solidFill>
                <a:latin typeface="Arial Black"/>
                <a:cs typeface="Arial Black"/>
              </a:rPr>
              <a:t>Logo Here</a:t>
            </a:r>
            <a:endParaRPr lang="en-US" sz="1200" dirty="0">
              <a:solidFill>
                <a:srgbClr val="444444"/>
              </a:solidFill>
              <a:latin typeface="Arial Black"/>
              <a:cs typeface="Arial Black"/>
            </a:endParaRPr>
          </a:p>
        </p:txBody>
      </p:sp>
      <p:sp>
        <p:nvSpPr>
          <p:cNvPr id="29" name="Text Placeholder 16"/>
          <p:cNvSpPr>
            <a:spLocks noGrp="1"/>
          </p:cNvSpPr>
          <p:nvPr>
            <p:ph type="body" sz="quarter" idx="31" hasCustomPrompt="1"/>
          </p:nvPr>
        </p:nvSpPr>
        <p:spPr>
          <a:xfrm>
            <a:off x="3001963" y="4013520"/>
            <a:ext cx="5588000" cy="528002"/>
          </a:xfrm>
          <a:prstGeom prst="rect">
            <a:avLst/>
          </a:prstGeom>
        </p:spPr>
        <p:txBody>
          <a:bodyPr vert="horz" anchor="ctr">
            <a:noAutofit/>
          </a:bodyPr>
          <a:lstStyle>
            <a:lvl1pPr marL="257175" indent="-257175">
              <a:spcBef>
                <a:spcPts val="0"/>
              </a:spcBef>
              <a:buClr>
                <a:schemeClr val="accent2"/>
              </a:buClr>
              <a:buSzPct val="100000"/>
              <a:buFont typeface="Arial"/>
              <a:buChar char="•"/>
              <a:defRPr lang="en-US" sz="1200" smtClean="0"/>
            </a:lvl1pPr>
            <a:lvl2pPr>
              <a:defRPr sz="1200"/>
            </a:lvl2pPr>
            <a:lvl3pPr>
              <a:defRPr sz="1200"/>
            </a:lvl3pPr>
            <a:lvl4pPr>
              <a:defRPr sz="1200"/>
            </a:lvl4pPr>
            <a:lvl5pPr>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r>
              <a:rPr lang="en-US" dirty="0" err="1" smtClean="0"/>
              <a:t>Fusce</a:t>
            </a:r>
            <a:r>
              <a:rPr lang="en-US" dirty="0" smtClean="0"/>
              <a:t> in </a:t>
            </a:r>
            <a:r>
              <a:rPr lang="en-US" dirty="0" err="1" smtClean="0"/>
              <a:t>odio</a:t>
            </a:r>
            <a:r>
              <a:rPr lang="en-US" dirty="0" smtClean="0"/>
              <a:t> </a:t>
            </a:r>
            <a:r>
              <a:rPr lang="en-US" dirty="0" err="1" smtClean="0"/>
              <a:t>eget</a:t>
            </a:r>
            <a:r>
              <a:rPr lang="en-US" dirty="0" smtClean="0"/>
              <a:t> </a:t>
            </a:r>
            <a:r>
              <a:rPr lang="en-US" dirty="0" err="1" smtClean="0"/>
              <a:t>sapien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ut</a:t>
            </a:r>
            <a:r>
              <a:rPr lang="en-US" dirty="0" smtClean="0"/>
              <a:t> non </a:t>
            </a:r>
            <a:r>
              <a:rPr lang="en-US" dirty="0" err="1" smtClean="0"/>
              <a:t>tortor</a:t>
            </a:r>
            <a:r>
              <a:rPr lang="en-US" dirty="0" smtClean="0"/>
              <a:t>.</a:t>
            </a:r>
          </a:p>
          <a:p>
            <a:pPr lvl="0"/>
            <a:endParaRPr lang="en-US" dirty="0" smtClean="0"/>
          </a:p>
        </p:txBody>
      </p:sp>
      <p:sp>
        <p:nvSpPr>
          <p:cNvPr id="1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586654983"/>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wards Grid">
    <p:spTree>
      <p:nvGrpSpPr>
        <p:cNvPr id="1" name=""/>
        <p:cNvGrpSpPr/>
        <p:nvPr/>
      </p:nvGrpSpPr>
      <p:grpSpPr>
        <a:xfrm>
          <a:off x="0" y="0"/>
          <a:ext cx="0" cy="0"/>
          <a:chOff x="0" y="0"/>
          <a:chExt cx="0" cy="0"/>
        </a:xfrm>
      </p:grpSpPr>
      <p:cxnSp>
        <p:nvCxnSpPr>
          <p:cNvPr id="4" name="Straight Connector 3"/>
          <p:cNvCxnSpPr/>
          <p:nvPr userDrawn="1"/>
        </p:nvCxnSpPr>
        <p:spPr>
          <a:xfrm flipV="1">
            <a:off x="3048000" y="672205"/>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V="1">
            <a:off x="6096000" y="664508"/>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0" y="278433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 name="Text Placeholder 2"/>
          <p:cNvSpPr>
            <a:spLocks noGrp="1"/>
          </p:cNvSpPr>
          <p:nvPr>
            <p:ph type="body" sz="quarter" idx="11" hasCustomPrompt="1"/>
          </p:nvPr>
        </p:nvSpPr>
        <p:spPr>
          <a:xfrm>
            <a:off x="182881" y="1487023"/>
            <a:ext cx="2661921" cy="1172882"/>
          </a:xfrm>
          <a:prstGeom prst="rect">
            <a:avLst/>
          </a:prstGeom>
        </p:spPr>
        <p:txBody>
          <a:bodyPr vert="horz"/>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9" name="Text Placeholder 2"/>
          <p:cNvSpPr>
            <a:spLocks noGrp="1"/>
          </p:cNvSpPr>
          <p:nvPr>
            <p:ph type="body" sz="quarter" idx="12" hasCustomPrompt="1"/>
          </p:nvPr>
        </p:nvSpPr>
        <p:spPr>
          <a:xfrm>
            <a:off x="3251201" y="1476449"/>
            <a:ext cx="2641601" cy="1184957"/>
          </a:xfrm>
          <a:prstGeom prst="rect">
            <a:avLst/>
          </a:prstGeom>
        </p:spPr>
        <p:txBody>
          <a:bodyPr vert="horz"/>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p:txBody>
      </p:sp>
      <p:sp>
        <p:nvSpPr>
          <p:cNvPr id="10" name="Text Placeholder 2"/>
          <p:cNvSpPr>
            <a:spLocks noGrp="1"/>
          </p:cNvSpPr>
          <p:nvPr>
            <p:ph type="body" sz="quarter" idx="13" hasCustomPrompt="1"/>
          </p:nvPr>
        </p:nvSpPr>
        <p:spPr>
          <a:xfrm>
            <a:off x="6350000" y="1476449"/>
            <a:ext cx="2600960" cy="1184957"/>
          </a:xfrm>
          <a:prstGeom prst="rect">
            <a:avLst/>
          </a:prstGeom>
        </p:spPr>
        <p:txBody>
          <a:bodyPr vert="horz"/>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1" name="Text Placeholder 2"/>
          <p:cNvSpPr>
            <a:spLocks noGrp="1"/>
          </p:cNvSpPr>
          <p:nvPr>
            <p:ph type="body" sz="quarter" idx="14" hasCustomPrompt="1"/>
          </p:nvPr>
        </p:nvSpPr>
        <p:spPr>
          <a:xfrm>
            <a:off x="182881" y="3588255"/>
            <a:ext cx="2661921" cy="1126781"/>
          </a:xfrm>
          <a:prstGeom prst="rect">
            <a:avLst/>
          </a:prstGeom>
        </p:spPr>
        <p:txBody>
          <a:bodyPr vert="horz">
            <a:normAutofit/>
          </a:bodyPr>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2" name="Text Placeholder 2"/>
          <p:cNvSpPr>
            <a:spLocks noGrp="1"/>
          </p:cNvSpPr>
          <p:nvPr>
            <p:ph type="body" sz="quarter" idx="15" hasCustomPrompt="1"/>
          </p:nvPr>
        </p:nvSpPr>
        <p:spPr>
          <a:xfrm>
            <a:off x="3251201" y="3598826"/>
            <a:ext cx="2641601" cy="1114707"/>
          </a:xfrm>
          <a:prstGeom prst="rect">
            <a:avLst/>
          </a:prstGeom>
        </p:spPr>
        <p:txBody>
          <a:bodyPr vert="horz">
            <a:normAutofit/>
          </a:bodyPr>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13" name="Text Placeholder 2"/>
          <p:cNvSpPr>
            <a:spLocks noGrp="1"/>
          </p:cNvSpPr>
          <p:nvPr>
            <p:ph type="body" sz="quarter" idx="16" hasCustomPrompt="1"/>
          </p:nvPr>
        </p:nvSpPr>
        <p:spPr>
          <a:xfrm>
            <a:off x="6339840" y="3609399"/>
            <a:ext cx="2611120" cy="1102634"/>
          </a:xfrm>
          <a:prstGeom prst="rect">
            <a:avLst/>
          </a:prstGeom>
        </p:spPr>
        <p:txBody>
          <a:bodyPr vert="horz">
            <a:normAutofit/>
          </a:bodyPr>
          <a:lstStyle>
            <a:lvl1pPr marL="0" marR="0" indent="0" algn="ctr" defTabSz="457200" rtl="0" eaLnBrk="1" fontAlgn="auto" latinLnBrk="0" hangingPunct="1">
              <a:lnSpc>
                <a:spcPct val="100000"/>
              </a:lnSpc>
              <a:spcBef>
                <a:spcPts val="0"/>
              </a:spcBef>
              <a:spcAft>
                <a:spcPts val="0"/>
              </a:spcAft>
              <a:buClr>
                <a:schemeClr val="accent2"/>
              </a:buClr>
              <a:buSzTx/>
              <a:buFont typeface="Arial"/>
              <a:buNone/>
              <a:tabLst/>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lvl="0"/>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marL="0" marR="0" lvl="0" indent="0" algn="ctr" defTabSz="457200" rtl="0" eaLnBrk="1" fontAlgn="auto" latinLnBrk="0" hangingPunct="1">
              <a:lnSpc>
                <a:spcPct val="100000"/>
              </a:lnSpc>
              <a:spcBef>
                <a:spcPct val="20000"/>
              </a:spcBef>
              <a:spcAft>
                <a:spcPts val="0"/>
              </a:spcAft>
              <a:buClr>
                <a:schemeClr val="accent2"/>
              </a:buClr>
              <a:buSzTx/>
              <a:buFont typeface="Arial"/>
              <a:buNone/>
              <a:tabLst/>
              <a:defRPr/>
            </a:pPr>
            <a:endParaRPr lang="en-US" dirty="0" smtClean="0"/>
          </a:p>
          <a:p>
            <a:pPr lvl="0"/>
            <a:endParaRPr lang="en-US" dirty="0" smtClean="0"/>
          </a:p>
          <a:p>
            <a:pPr lvl="0"/>
            <a:endParaRPr lang="en-US" dirty="0" smtClean="0"/>
          </a:p>
        </p:txBody>
      </p:sp>
      <p:sp>
        <p:nvSpPr>
          <p:cNvPr id="30" name="Picture Placeholder 4"/>
          <p:cNvSpPr>
            <a:spLocks noGrp="1"/>
          </p:cNvSpPr>
          <p:nvPr>
            <p:ph type="pic" sz="quarter" idx="36" hasCustomPrompt="1"/>
          </p:nvPr>
        </p:nvSpPr>
        <p:spPr>
          <a:xfrm>
            <a:off x="631204" y="902100"/>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1" name="Picture Placeholder 4"/>
          <p:cNvSpPr>
            <a:spLocks noGrp="1"/>
          </p:cNvSpPr>
          <p:nvPr>
            <p:ph type="pic" sz="quarter" idx="37" hasCustomPrompt="1"/>
          </p:nvPr>
        </p:nvSpPr>
        <p:spPr>
          <a:xfrm>
            <a:off x="3703391" y="902101"/>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2" name="Picture Placeholder 4"/>
          <p:cNvSpPr>
            <a:spLocks noGrp="1"/>
          </p:cNvSpPr>
          <p:nvPr>
            <p:ph type="pic" sz="quarter" idx="38" hasCustomPrompt="1"/>
          </p:nvPr>
        </p:nvSpPr>
        <p:spPr>
          <a:xfrm>
            <a:off x="6727205" y="902100"/>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3" name="Picture Placeholder 4"/>
          <p:cNvSpPr>
            <a:spLocks noGrp="1"/>
          </p:cNvSpPr>
          <p:nvPr>
            <p:ph type="pic" sz="quarter" idx="39" hasCustomPrompt="1"/>
          </p:nvPr>
        </p:nvSpPr>
        <p:spPr>
          <a:xfrm>
            <a:off x="631204"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4" name="Picture Placeholder 4"/>
          <p:cNvSpPr>
            <a:spLocks noGrp="1"/>
          </p:cNvSpPr>
          <p:nvPr>
            <p:ph type="pic" sz="quarter" idx="40" hasCustomPrompt="1"/>
          </p:nvPr>
        </p:nvSpPr>
        <p:spPr>
          <a:xfrm>
            <a:off x="3703391"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
        <p:nvSpPr>
          <p:cNvPr id="35" name="Picture Placeholder 4"/>
          <p:cNvSpPr>
            <a:spLocks noGrp="1"/>
          </p:cNvSpPr>
          <p:nvPr>
            <p:ph type="pic" sz="quarter" idx="41" hasCustomPrompt="1"/>
          </p:nvPr>
        </p:nvSpPr>
        <p:spPr>
          <a:xfrm>
            <a:off x="6727205" y="3015743"/>
            <a:ext cx="1855145" cy="459522"/>
          </a:xfrm>
          <a:prstGeom prst="rect">
            <a:avLst/>
          </a:prstGeom>
        </p:spPr>
        <p:txBody>
          <a:bodyPr vert="horz" anchor="ctr" anchorCtr="0"/>
          <a:lstStyle>
            <a:lvl1pPr marL="0" indent="0" algn="ctr">
              <a:lnSpc>
                <a:spcPct val="100000"/>
              </a:lnSpc>
              <a:spcBef>
                <a:spcPts val="0"/>
              </a:spcBef>
              <a:buNone/>
              <a:defRPr sz="2000" cap="all"/>
            </a:lvl1pPr>
          </a:lstStyle>
          <a:p>
            <a:pPr>
              <a:lnSpc>
                <a:spcPct val="120000"/>
              </a:lnSpc>
            </a:pPr>
            <a:r>
              <a:rPr lang="en-US" sz="1200" dirty="0" smtClean="0">
                <a:solidFill>
                  <a:srgbClr val="444444"/>
                </a:solidFill>
                <a:latin typeface="Arial Black"/>
                <a:cs typeface="Arial Black"/>
              </a:rPr>
              <a:t>Text or Logo Here</a:t>
            </a:r>
          </a:p>
        </p:txBody>
      </p:sp>
    </p:spTree>
    <p:extLst>
      <p:ext uri="{BB962C8B-B14F-4D97-AF65-F5344CB8AC3E}">
        <p14:creationId xmlns:p14="http://schemas.microsoft.com/office/powerpoint/2010/main" val="4291904441"/>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Numbered List_ 1 Column">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2" name="Text Placeholder 31"/>
          <p:cNvSpPr>
            <a:spLocks noGrp="1"/>
          </p:cNvSpPr>
          <p:nvPr>
            <p:ph type="body" sz="quarter" idx="11" hasCustomPrompt="1"/>
          </p:nvPr>
        </p:nvSpPr>
        <p:spPr>
          <a:xfrm>
            <a:off x="994639" y="922196"/>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3" name="Text Placeholder 31"/>
          <p:cNvSpPr>
            <a:spLocks noGrp="1"/>
          </p:cNvSpPr>
          <p:nvPr>
            <p:ph type="body" sz="quarter" idx="12" hasCustomPrompt="1"/>
          </p:nvPr>
        </p:nvSpPr>
        <p:spPr>
          <a:xfrm>
            <a:off x="994639" y="1711877"/>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5" name="Text Placeholder 31"/>
          <p:cNvSpPr>
            <a:spLocks noGrp="1"/>
          </p:cNvSpPr>
          <p:nvPr>
            <p:ph type="body" sz="quarter" idx="13" hasCustomPrompt="1"/>
          </p:nvPr>
        </p:nvSpPr>
        <p:spPr>
          <a:xfrm>
            <a:off x="994639" y="2501557"/>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6" name="Text Placeholder 31"/>
          <p:cNvSpPr>
            <a:spLocks noGrp="1"/>
          </p:cNvSpPr>
          <p:nvPr>
            <p:ph type="body" sz="quarter" idx="14" hasCustomPrompt="1"/>
          </p:nvPr>
        </p:nvSpPr>
        <p:spPr>
          <a:xfrm>
            <a:off x="994639" y="3291237"/>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7" name="Text Placeholder 31"/>
          <p:cNvSpPr>
            <a:spLocks noGrp="1"/>
          </p:cNvSpPr>
          <p:nvPr>
            <p:ph type="body" sz="quarter" idx="15" hasCustomPrompt="1"/>
          </p:nvPr>
        </p:nvSpPr>
        <p:spPr>
          <a:xfrm>
            <a:off x="1005223" y="4080916"/>
            <a:ext cx="7630779"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 name="Text Placeholder 3"/>
          <p:cNvSpPr>
            <a:spLocks noGrp="1"/>
          </p:cNvSpPr>
          <p:nvPr>
            <p:ph type="body" sz="quarter" idx="16" hasCustomPrompt="1"/>
          </p:nvPr>
        </p:nvSpPr>
        <p:spPr>
          <a:xfrm>
            <a:off x="303483" y="84613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29" name="Text Placeholder 3"/>
          <p:cNvSpPr>
            <a:spLocks noGrp="1"/>
          </p:cNvSpPr>
          <p:nvPr>
            <p:ph type="body" sz="quarter" idx="18" hasCustomPrompt="1"/>
          </p:nvPr>
        </p:nvSpPr>
        <p:spPr>
          <a:xfrm>
            <a:off x="303483" y="1631950"/>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0" name="Text Placeholder 3"/>
          <p:cNvSpPr>
            <a:spLocks noGrp="1"/>
          </p:cNvSpPr>
          <p:nvPr>
            <p:ph type="body" sz="quarter" idx="19" hasCustomPrompt="1"/>
          </p:nvPr>
        </p:nvSpPr>
        <p:spPr>
          <a:xfrm>
            <a:off x="303483" y="2417763"/>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1" name="Text Placeholder 3"/>
          <p:cNvSpPr>
            <a:spLocks noGrp="1"/>
          </p:cNvSpPr>
          <p:nvPr>
            <p:ph type="body" sz="quarter" idx="20" hasCustomPrompt="1"/>
          </p:nvPr>
        </p:nvSpPr>
        <p:spPr>
          <a:xfrm>
            <a:off x="303483" y="320357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4" name="Text Placeholder 3"/>
          <p:cNvSpPr>
            <a:spLocks noGrp="1"/>
          </p:cNvSpPr>
          <p:nvPr>
            <p:ph type="body" sz="quarter" idx="21" hasCustomPrompt="1"/>
          </p:nvPr>
        </p:nvSpPr>
        <p:spPr>
          <a:xfrm>
            <a:off x="303483" y="398938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Tree>
    <p:extLst>
      <p:ext uri="{BB962C8B-B14F-4D97-AF65-F5344CB8AC3E}">
        <p14:creationId xmlns:p14="http://schemas.microsoft.com/office/powerpoint/2010/main" val="65151615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Numbered List_ 2 Column">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32" name="Text Placeholder 31"/>
          <p:cNvSpPr>
            <a:spLocks noGrp="1"/>
          </p:cNvSpPr>
          <p:nvPr>
            <p:ph type="body" sz="quarter" idx="11" hasCustomPrompt="1"/>
          </p:nvPr>
        </p:nvSpPr>
        <p:spPr>
          <a:xfrm>
            <a:off x="903198" y="922196"/>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3" name="Text Placeholder 31"/>
          <p:cNvSpPr>
            <a:spLocks noGrp="1"/>
          </p:cNvSpPr>
          <p:nvPr>
            <p:ph type="body" sz="quarter" idx="12" hasCustomPrompt="1"/>
          </p:nvPr>
        </p:nvSpPr>
        <p:spPr>
          <a:xfrm>
            <a:off x="903198" y="1711877"/>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5" name="Text Placeholder 31"/>
          <p:cNvSpPr>
            <a:spLocks noGrp="1"/>
          </p:cNvSpPr>
          <p:nvPr>
            <p:ph type="body" sz="quarter" idx="13" hasCustomPrompt="1"/>
          </p:nvPr>
        </p:nvSpPr>
        <p:spPr>
          <a:xfrm>
            <a:off x="903198" y="2501557"/>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6" name="Text Placeholder 31"/>
          <p:cNvSpPr>
            <a:spLocks noGrp="1"/>
          </p:cNvSpPr>
          <p:nvPr>
            <p:ph type="body" sz="quarter" idx="14" hasCustomPrompt="1"/>
          </p:nvPr>
        </p:nvSpPr>
        <p:spPr>
          <a:xfrm>
            <a:off x="903198" y="3291237"/>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7" name="Text Placeholder 31"/>
          <p:cNvSpPr>
            <a:spLocks noGrp="1"/>
          </p:cNvSpPr>
          <p:nvPr>
            <p:ph type="body" sz="quarter" idx="15" hasCustomPrompt="1"/>
          </p:nvPr>
        </p:nvSpPr>
        <p:spPr>
          <a:xfrm>
            <a:off x="913782" y="4080916"/>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 name="Text Placeholder 3"/>
          <p:cNvSpPr>
            <a:spLocks noGrp="1"/>
          </p:cNvSpPr>
          <p:nvPr>
            <p:ph type="body" sz="quarter" idx="16" hasCustomPrompt="1"/>
          </p:nvPr>
        </p:nvSpPr>
        <p:spPr>
          <a:xfrm>
            <a:off x="256646" y="846137"/>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29" name="Text Placeholder 3"/>
          <p:cNvSpPr>
            <a:spLocks noGrp="1"/>
          </p:cNvSpPr>
          <p:nvPr>
            <p:ph type="body" sz="quarter" idx="18" hasCustomPrompt="1"/>
          </p:nvPr>
        </p:nvSpPr>
        <p:spPr>
          <a:xfrm>
            <a:off x="256646" y="1631949"/>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0" name="Text Placeholder 3"/>
          <p:cNvSpPr>
            <a:spLocks noGrp="1"/>
          </p:cNvSpPr>
          <p:nvPr>
            <p:ph type="body" sz="quarter" idx="19" hasCustomPrompt="1"/>
          </p:nvPr>
        </p:nvSpPr>
        <p:spPr>
          <a:xfrm>
            <a:off x="256646" y="2417762"/>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1" name="Text Placeholder 3"/>
          <p:cNvSpPr>
            <a:spLocks noGrp="1"/>
          </p:cNvSpPr>
          <p:nvPr>
            <p:ph type="body" sz="quarter" idx="20" hasCustomPrompt="1"/>
          </p:nvPr>
        </p:nvSpPr>
        <p:spPr>
          <a:xfrm>
            <a:off x="256646" y="3203574"/>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4" name="Text Placeholder 3"/>
          <p:cNvSpPr>
            <a:spLocks noGrp="1"/>
          </p:cNvSpPr>
          <p:nvPr>
            <p:ph type="body" sz="quarter" idx="21" hasCustomPrompt="1"/>
          </p:nvPr>
        </p:nvSpPr>
        <p:spPr>
          <a:xfrm>
            <a:off x="256646" y="3989387"/>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38" name="Text Placeholder 31"/>
          <p:cNvSpPr>
            <a:spLocks noGrp="1"/>
          </p:cNvSpPr>
          <p:nvPr>
            <p:ph type="body" sz="quarter" idx="22" hasCustomPrompt="1"/>
          </p:nvPr>
        </p:nvSpPr>
        <p:spPr>
          <a:xfrm>
            <a:off x="5394627" y="925375"/>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39" name="Text Placeholder 31"/>
          <p:cNvSpPr>
            <a:spLocks noGrp="1"/>
          </p:cNvSpPr>
          <p:nvPr>
            <p:ph type="body" sz="quarter" idx="23" hasCustomPrompt="1"/>
          </p:nvPr>
        </p:nvSpPr>
        <p:spPr>
          <a:xfrm>
            <a:off x="5394627" y="1715055"/>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0" name="Text Placeholder 31"/>
          <p:cNvSpPr>
            <a:spLocks noGrp="1"/>
          </p:cNvSpPr>
          <p:nvPr>
            <p:ph type="body" sz="quarter" idx="24" hasCustomPrompt="1"/>
          </p:nvPr>
        </p:nvSpPr>
        <p:spPr>
          <a:xfrm>
            <a:off x="5394627" y="2504735"/>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1" name="Text Placeholder 31"/>
          <p:cNvSpPr>
            <a:spLocks noGrp="1"/>
          </p:cNvSpPr>
          <p:nvPr>
            <p:ph type="body" sz="quarter" idx="25" hasCustomPrompt="1"/>
          </p:nvPr>
        </p:nvSpPr>
        <p:spPr>
          <a:xfrm>
            <a:off x="5394627" y="3294416"/>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2" name="Text Placeholder 31"/>
          <p:cNvSpPr>
            <a:spLocks noGrp="1"/>
          </p:cNvSpPr>
          <p:nvPr>
            <p:ph type="body" sz="quarter" idx="26" hasCustomPrompt="1"/>
          </p:nvPr>
        </p:nvSpPr>
        <p:spPr>
          <a:xfrm>
            <a:off x="5405212" y="4084094"/>
            <a:ext cx="3353133" cy="369888"/>
          </a:xfrm>
          <a:prstGeom prst="rect">
            <a:avLst/>
          </a:prstGeom>
        </p:spPr>
        <p:txBody>
          <a:bodyPr vert="horz" anchor="ct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smtClean="0"/>
            </a:lvl1pPr>
            <a:lvl2pPr marL="342900" indent="0">
              <a:buNone/>
              <a:defRPr sz="1400">
                <a:solidFill>
                  <a:schemeClr val="tx1"/>
                </a:solidFill>
              </a:defRPr>
            </a:lvl2pPr>
            <a:lvl3pPr marL="685800" indent="0">
              <a:buNone/>
              <a:defRPr sz="1400">
                <a:solidFill>
                  <a:schemeClr val="tx1"/>
                </a:solidFill>
              </a:defRPr>
            </a:lvl3pPr>
            <a:lvl4pPr marL="1028700" indent="0">
              <a:buNone/>
              <a:defRPr sz="1400">
                <a:solidFill>
                  <a:schemeClr val="tx1"/>
                </a:solidFill>
              </a:defRPr>
            </a:lvl4pPr>
            <a:lvl5pPr marL="1371600" indent="0">
              <a:buNone/>
              <a:defRPr sz="1400">
                <a:solidFill>
                  <a:schemeClr val="tx1"/>
                </a:solidFill>
              </a:defRPr>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43" name="Text Placeholder 3"/>
          <p:cNvSpPr>
            <a:spLocks noGrp="1"/>
          </p:cNvSpPr>
          <p:nvPr>
            <p:ph type="body" sz="quarter" idx="27" hasCustomPrompt="1"/>
          </p:nvPr>
        </p:nvSpPr>
        <p:spPr>
          <a:xfrm>
            <a:off x="4748076" y="84931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4" name="Text Placeholder 3"/>
          <p:cNvSpPr>
            <a:spLocks noGrp="1"/>
          </p:cNvSpPr>
          <p:nvPr>
            <p:ph type="body" sz="quarter" idx="28" hasCustomPrompt="1"/>
          </p:nvPr>
        </p:nvSpPr>
        <p:spPr>
          <a:xfrm>
            <a:off x="4748076" y="1635128"/>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5" name="Text Placeholder 3"/>
          <p:cNvSpPr>
            <a:spLocks noGrp="1"/>
          </p:cNvSpPr>
          <p:nvPr>
            <p:ph type="body" sz="quarter" idx="29" hasCustomPrompt="1"/>
          </p:nvPr>
        </p:nvSpPr>
        <p:spPr>
          <a:xfrm>
            <a:off x="4748076" y="2420940"/>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6" name="Text Placeholder 3"/>
          <p:cNvSpPr>
            <a:spLocks noGrp="1"/>
          </p:cNvSpPr>
          <p:nvPr>
            <p:ph type="body" sz="quarter" idx="30" hasCustomPrompt="1"/>
          </p:nvPr>
        </p:nvSpPr>
        <p:spPr>
          <a:xfrm>
            <a:off x="4748076" y="3206753"/>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
        <p:nvSpPr>
          <p:cNvPr id="47" name="Text Placeholder 3"/>
          <p:cNvSpPr>
            <a:spLocks noGrp="1"/>
          </p:cNvSpPr>
          <p:nvPr>
            <p:ph type="body" sz="quarter" idx="31" hasCustomPrompt="1"/>
          </p:nvPr>
        </p:nvSpPr>
        <p:spPr>
          <a:xfrm>
            <a:off x="4748076" y="3992565"/>
            <a:ext cx="539496" cy="539496"/>
          </a:xfrm>
          <a:prstGeom prst="ellipse">
            <a:avLst/>
          </a:prstGeom>
          <a:solidFill>
            <a:srgbClr val="39C2D7"/>
          </a:solidFill>
        </p:spPr>
        <p:txBody>
          <a:bodyPr vert="horz" lIns="0" rIns="0" anchor="ctr" anchorCtr="0"/>
          <a:lstStyle>
            <a:lvl1pPr marL="0" indent="0" algn="ctr">
              <a:buNone/>
              <a:defRPr sz="2000">
                <a:solidFill>
                  <a:schemeClr val="bg1"/>
                </a:solidFill>
                <a:latin typeface="Arial Black"/>
                <a:cs typeface="Arial Black"/>
              </a:defRPr>
            </a:lvl1pPr>
          </a:lstStyle>
          <a:p>
            <a:pPr lvl="0"/>
            <a:r>
              <a:rPr lang="en-US" dirty="0" smtClean="0"/>
              <a:t>#</a:t>
            </a:r>
            <a:endParaRPr lang="en-US" dirty="0"/>
          </a:p>
        </p:txBody>
      </p:sp>
    </p:spTree>
    <p:extLst>
      <p:ext uri="{BB962C8B-B14F-4D97-AF65-F5344CB8AC3E}">
        <p14:creationId xmlns:p14="http://schemas.microsoft.com/office/powerpoint/2010/main" val="982350312"/>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 Column_Case Study">
    <p:spTree>
      <p:nvGrpSpPr>
        <p:cNvPr id="1" name=""/>
        <p:cNvGrpSpPr/>
        <p:nvPr/>
      </p:nvGrpSpPr>
      <p:grpSpPr>
        <a:xfrm>
          <a:off x="0" y="0"/>
          <a:ext cx="0" cy="0"/>
          <a:chOff x="0" y="0"/>
          <a:chExt cx="0" cy="0"/>
        </a:xfrm>
      </p:grpSpPr>
      <p:sp>
        <p:nvSpPr>
          <p:cNvPr id="10" name="Content Placeholder 9"/>
          <p:cNvSpPr>
            <a:spLocks noGrp="1"/>
          </p:cNvSpPr>
          <p:nvPr>
            <p:ph sz="quarter" idx="11" hasCustomPrompt="1"/>
          </p:nvPr>
        </p:nvSpPr>
        <p:spPr>
          <a:xfrm>
            <a:off x="2" y="704274"/>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1" name="Content Placeholder 9"/>
          <p:cNvSpPr>
            <a:spLocks noGrp="1"/>
          </p:cNvSpPr>
          <p:nvPr>
            <p:ph sz="quarter" idx="12" hasCustomPrompt="1"/>
          </p:nvPr>
        </p:nvSpPr>
        <p:spPr>
          <a:xfrm>
            <a:off x="3050311" y="704274"/>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6084889" y="704274"/>
            <a:ext cx="3059113" cy="392545"/>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7" name="Straight Connector 6"/>
          <p:cNvCxnSpPr/>
          <p:nvPr userDrawn="1"/>
        </p:nvCxnSpPr>
        <p:spPr>
          <a:xfrm flipV="1">
            <a:off x="3048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6096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4" name="Picture Placeholder 13"/>
          <p:cNvSpPr>
            <a:spLocks noGrp="1"/>
          </p:cNvSpPr>
          <p:nvPr>
            <p:ph type="pic" sz="quarter" idx="14" hasCustomPrompt="1"/>
          </p:nvPr>
        </p:nvSpPr>
        <p:spPr>
          <a:xfrm>
            <a:off x="672737"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sp>
        <p:nvSpPr>
          <p:cNvPr id="17" name="Picture Placeholder 13"/>
          <p:cNvSpPr>
            <a:spLocks noGrp="1"/>
          </p:cNvSpPr>
          <p:nvPr>
            <p:ph type="pic" sz="quarter" idx="15" hasCustomPrompt="1"/>
          </p:nvPr>
        </p:nvSpPr>
        <p:spPr>
          <a:xfrm>
            <a:off x="3740365"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sp>
        <p:nvSpPr>
          <p:cNvPr id="18" name="Picture Placeholder 13"/>
          <p:cNvSpPr>
            <a:spLocks noGrp="1"/>
          </p:cNvSpPr>
          <p:nvPr>
            <p:ph type="pic" sz="quarter" idx="16" hasCustomPrompt="1"/>
          </p:nvPr>
        </p:nvSpPr>
        <p:spPr>
          <a:xfrm>
            <a:off x="6807992" y="1186277"/>
            <a:ext cx="1691266" cy="398366"/>
          </a:xfrm>
          <a:prstGeom prst="rect">
            <a:avLst/>
          </a:prstGeom>
        </p:spPr>
        <p:txBody>
          <a:bodyPr vert="horz" anchor="ctr"/>
          <a:lstStyle>
            <a:lvl1pPr marL="0" indent="0" algn="ctr">
              <a:buNone/>
              <a:defRPr sz="1400"/>
            </a:lvl1pPr>
          </a:lstStyle>
          <a:p>
            <a:r>
              <a:rPr lang="en-US" dirty="0" smtClean="0"/>
              <a:t>Client Logo</a:t>
            </a:r>
            <a:endParaRPr lang="en-US" dirty="0"/>
          </a:p>
        </p:txBody>
      </p:sp>
      <p:cxnSp>
        <p:nvCxnSpPr>
          <p:cNvPr id="47" name="Straight Connector 46"/>
          <p:cNvCxnSpPr/>
          <p:nvPr userDrawn="1"/>
        </p:nvCxnSpPr>
        <p:spPr>
          <a:xfrm>
            <a:off x="0" y="1674090"/>
            <a:ext cx="91440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3" name="Text Placeholder 52"/>
          <p:cNvSpPr>
            <a:spLocks noGrp="1"/>
          </p:cNvSpPr>
          <p:nvPr>
            <p:ph type="body" sz="quarter" idx="24"/>
          </p:nvPr>
        </p:nvSpPr>
        <p:spPr>
          <a:xfrm>
            <a:off x="161636" y="1835728"/>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52"/>
          <p:cNvSpPr>
            <a:spLocks noGrp="1"/>
          </p:cNvSpPr>
          <p:nvPr>
            <p:ph type="body" sz="quarter" idx="25"/>
          </p:nvPr>
        </p:nvSpPr>
        <p:spPr>
          <a:xfrm>
            <a:off x="3223491" y="1861127"/>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6" name="Text Placeholder 52"/>
          <p:cNvSpPr>
            <a:spLocks noGrp="1"/>
          </p:cNvSpPr>
          <p:nvPr>
            <p:ph type="body" sz="quarter" idx="26"/>
          </p:nvPr>
        </p:nvSpPr>
        <p:spPr>
          <a:xfrm>
            <a:off x="6248400" y="1861127"/>
            <a:ext cx="2759364" cy="28394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974044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 Column with logos">
    <p:spTree>
      <p:nvGrpSpPr>
        <p:cNvPr id="1" name=""/>
        <p:cNvGrpSpPr/>
        <p:nvPr/>
      </p:nvGrpSpPr>
      <p:grpSpPr>
        <a:xfrm>
          <a:off x="0" y="0"/>
          <a:ext cx="0" cy="0"/>
          <a:chOff x="0" y="0"/>
          <a:chExt cx="0" cy="0"/>
        </a:xfrm>
      </p:grpSpPr>
      <p:sp>
        <p:nvSpPr>
          <p:cNvPr id="10" name="Content Placeholder 9"/>
          <p:cNvSpPr>
            <a:spLocks noGrp="1"/>
          </p:cNvSpPr>
          <p:nvPr>
            <p:ph sz="quarter" idx="11" hasCustomPrompt="1"/>
          </p:nvPr>
        </p:nvSpPr>
        <p:spPr>
          <a:xfrm>
            <a:off x="128467" y="841852"/>
            <a:ext cx="2781012" cy="392546"/>
          </a:xfrm>
          <a:prstGeom prst="rect">
            <a:avLst/>
          </a:prstGeom>
          <a:solidFill>
            <a:schemeClr val="accent2"/>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1" name="Content Placeholder 9"/>
          <p:cNvSpPr>
            <a:spLocks noGrp="1"/>
          </p:cNvSpPr>
          <p:nvPr>
            <p:ph sz="quarter" idx="12" hasCustomPrompt="1"/>
          </p:nvPr>
        </p:nvSpPr>
        <p:spPr>
          <a:xfrm>
            <a:off x="3178776" y="841852"/>
            <a:ext cx="2781012" cy="392546"/>
          </a:xfrm>
          <a:prstGeom prst="rect">
            <a:avLst/>
          </a:prstGeom>
          <a:solidFill>
            <a:schemeClr val="accent4"/>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6213354" y="841852"/>
            <a:ext cx="2781012" cy="392546"/>
          </a:xfrm>
          <a:prstGeom prst="rect">
            <a:avLst/>
          </a:prstGeom>
          <a:solidFill>
            <a:schemeClr val="accent6"/>
          </a:solidFill>
        </p:spPr>
        <p:txBody>
          <a:bodyPr vert="horz" anchor="ctr" anchorCtr="0"/>
          <a:lstStyle>
            <a:lvl1pPr marL="0" indent="0" algn="ctr">
              <a:spcBef>
                <a:spcPts val="0"/>
              </a:spcBef>
              <a:buFontTx/>
              <a:buNone/>
              <a:defRPr sz="12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7" name="Straight Connector 6"/>
          <p:cNvCxnSpPr/>
          <p:nvPr userDrawn="1"/>
        </p:nvCxnSpPr>
        <p:spPr>
          <a:xfrm flipV="1">
            <a:off x="3048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6096000" y="669639"/>
            <a:ext cx="0" cy="418234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4" name="Picture Placeholder 13"/>
          <p:cNvSpPr>
            <a:spLocks noGrp="1"/>
          </p:cNvSpPr>
          <p:nvPr>
            <p:ph type="pic" sz="quarter" idx="14" hasCustomPrompt="1"/>
          </p:nvPr>
        </p:nvSpPr>
        <p:spPr>
          <a:xfrm>
            <a:off x="181965" y="372835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3" name="Text Placeholder 52"/>
          <p:cNvSpPr>
            <a:spLocks noGrp="1"/>
          </p:cNvSpPr>
          <p:nvPr>
            <p:ph type="body" sz="quarter" idx="24"/>
          </p:nvPr>
        </p:nvSpPr>
        <p:spPr>
          <a:xfrm>
            <a:off x="161636" y="1344084"/>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Picture Placeholder 13"/>
          <p:cNvSpPr>
            <a:spLocks noGrp="1"/>
          </p:cNvSpPr>
          <p:nvPr>
            <p:ph type="pic" sz="quarter" idx="27" hasCustomPrompt="1"/>
          </p:nvPr>
        </p:nvSpPr>
        <p:spPr>
          <a:xfrm>
            <a:off x="1135167" y="373964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0" name="Picture Placeholder 13"/>
          <p:cNvSpPr>
            <a:spLocks noGrp="1"/>
          </p:cNvSpPr>
          <p:nvPr>
            <p:ph type="pic" sz="quarter" idx="30" hasCustomPrompt="1"/>
          </p:nvPr>
        </p:nvSpPr>
        <p:spPr>
          <a:xfrm>
            <a:off x="193255" y="4106531"/>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3" name="Picture Placeholder 13"/>
          <p:cNvSpPr>
            <a:spLocks noGrp="1"/>
          </p:cNvSpPr>
          <p:nvPr>
            <p:ph type="pic" sz="quarter" idx="33" hasCustomPrompt="1"/>
          </p:nvPr>
        </p:nvSpPr>
        <p:spPr>
          <a:xfrm>
            <a:off x="1146457" y="4117821"/>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36" hasCustomPrompt="1"/>
          </p:nvPr>
        </p:nvSpPr>
        <p:spPr>
          <a:xfrm>
            <a:off x="190434" y="447059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39" hasCustomPrompt="1"/>
          </p:nvPr>
        </p:nvSpPr>
        <p:spPr>
          <a:xfrm>
            <a:off x="1143636" y="4481886"/>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2" name="Picture Placeholder 13"/>
          <p:cNvSpPr>
            <a:spLocks noGrp="1"/>
          </p:cNvSpPr>
          <p:nvPr>
            <p:ph type="pic" sz="quarter" idx="42" hasCustomPrompt="1"/>
          </p:nvPr>
        </p:nvSpPr>
        <p:spPr>
          <a:xfrm>
            <a:off x="2077786" y="373682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3" name="Picture Placeholder 13"/>
          <p:cNvSpPr>
            <a:spLocks noGrp="1"/>
          </p:cNvSpPr>
          <p:nvPr>
            <p:ph type="pic" sz="quarter" idx="43" hasCustomPrompt="1"/>
          </p:nvPr>
        </p:nvSpPr>
        <p:spPr>
          <a:xfrm>
            <a:off x="2089076" y="4115000"/>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4" name="Picture Placeholder 13"/>
          <p:cNvSpPr>
            <a:spLocks noGrp="1"/>
          </p:cNvSpPr>
          <p:nvPr>
            <p:ph type="pic" sz="quarter" idx="44" hasCustomPrompt="1"/>
          </p:nvPr>
        </p:nvSpPr>
        <p:spPr>
          <a:xfrm>
            <a:off x="2086255" y="4479065"/>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 name="Text Placeholder 2"/>
          <p:cNvSpPr>
            <a:spLocks noGrp="1"/>
          </p:cNvSpPr>
          <p:nvPr>
            <p:ph type="body" idx="45" hasCustomPrompt="1"/>
          </p:nvPr>
        </p:nvSpPr>
        <p:spPr>
          <a:xfrm>
            <a:off x="190501" y="3128430"/>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
        <p:nvSpPr>
          <p:cNvPr id="35" name="Picture Placeholder 13"/>
          <p:cNvSpPr>
            <a:spLocks noGrp="1"/>
          </p:cNvSpPr>
          <p:nvPr>
            <p:ph type="pic" sz="quarter" idx="46" hasCustomPrompt="1"/>
          </p:nvPr>
        </p:nvSpPr>
        <p:spPr>
          <a:xfrm>
            <a:off x="3213028" y="373259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6" name="Text Placeholder 52"/>
          <p:cNvSpPr>
            <a:spLocks noGrp="1"/>
          </p:cNvSpPr>
          <p:nvPr>
            <p:ph type="body" sz="quarter" idx="47"/>
          </p:nvPr>
        </p:nvSpPr>
        <p:spPr>
          <a:xfrm>
            <a:off x="3192699" y="1348322"/>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Picture Placeholder 13"/>
          <p:cNvSpPr>
            <a:spLocks noGrp="1"/>
          </p:cNvSpPr>
          <p:nvPr>
            <p:ph type="pic" sz="quarter" idx="48" hasCustomPrompt="1"/>
          </p:nvPr>
        </p:nvSpPr>
        <p:spPr>
          <a:xfrm>
            <a:off x="4166230" y="374388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8" name="Picture Placeholder 13"/>
          <p:cNvSpPr>
            <a:spLocks noGrp="1"/>
          </p:cNvSpPr>
          <p:nvPr>
            <p:ph type="pic" sz="quarter" idx="49" hasCustomPrompt="1"/>
          </p:nvPr>
        </p:nvSpPr>
        <p:spPr>
          <a:xfrm>
            <a:off x="3224318" y="411076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9" name="Picture Placeholder 13"/>
          <p:cNvSpPr>
            <a:spLocks noGrp="1"/>
          </p:cNvSpPr>
          <p:nvPr>
            <p:ph type="pic" sz="quarter" idx="50" hasCustomPrompt="1"/>
          </p:nvPr>
        </p:nvSpPr>
        <p:spPr>
          <a:xfrm>
            <a:off x="4177520" y="412205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0" name="Picture Placeholder 13"/>
          <p:cNvSpPr>
            <a:spLocks noGrp="1"/>
          </p:cNvSpPr>
          <p:nvPr>
            <p:ph type="pic" sz="quarter" idx="51" hasCustomPrompt="1"/>
          </p:nvPr>
        </p:nvSpPr>
        <p:spPr>
          <a:xfrm>
            <a:off x="3221497" y="447483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1" name="Picture Placeholder 13"/>
          <p:cNvSpPr>
            <a:spLocks noGrp="1"/>
          </p:cNvSpPr>
          <p:nvPr>
            <p:ph type="pic" sz="quarter" idx="52" hasCustomPrompt="1"/>
          </p:nvPr>
        </p:nvSpPr>
        <p:spPr>
          <a:xfrm>
            <a:off x="4174699" y="448612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2" name="Picture Placeholder 13"/>
          <p:cNvSpPr>
            <a:spLocks noGrp="1"/>
          </p:cNvSpPr>
          <p:nvPr>
            <p:ph type="pic" sz="quarter" idx="53" hasCustomPrompt="1"/>
          </p:nvPr>
        </p:nvSpPr>
        <p:spPr>
          <a:xfrm>
            <a:off x="5108849" y="3741062"/>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3" name="Picture Placeholder 13"/>
          <p:cNvSpPr>
            <a:spLocks noGrp="1"/>
          </p:cNvSpPr>
          <p:nvPr>
            <p:ph type="pic" sz="quarter" idx="54" hasCustomPrompt="1"/>
          </p:nvPr>
        </p:nvSpPr>
        <p:spPr>
          <a:xfrm>
            <a:off x="5120139" y="4119238"/>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4" name="Picture Placeholder 13"/>
          <p:cNvSpPr>
            <a:spLocks noGrp="1"/>
          </p:cNvSpPr>
          <p:nvPr>
            <p:ph type="pic" sz="quarter" idx="55" hasCustomPrompt="1"/>
          </p:nvPr>
        </p:nvSpPr>
        <p:spPr>
          <a:xfrm>
            <a:off x="5117318" y="448330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5" name="Text Placeholder 2"/>
          <p:cNvSpPr>
            <a:spLocks noGrp="1"/>
          </p:cNvSpPr>
          <p:nvPr>
            <p:ph type="body" idx="56" hasCustomPrompt="1"/>
          </p:nvPr>
        </p:nvSpPr>
        <p:spPr>
          <a:xfrm>
            <a:off x="3221564" y="3132668"/>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
        <p:nvSpPr>
          <p:cNvPr id="46" name="Picture Placeholder 13"/>
          <p:cNvSpPr>
            <a:spLocks noGrp="1"/>
          </p:cNvSpPr>
          <p:nvPr>
            <p:ph type="pic" sz="quarter" idx="57" hasCustomPrompt="1"/>
          </p:nvPr>
        </p:nvSpPr>
        <p:spPr>
          <a:xfrm>
            <a:off x="6229278" y="373259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48" name="Text Placeholder 52"/>
          <p:cNvSpPr>
            <a:spLocks noGrp="1"/>
          </p:cNvSpPr>
          <p:nvPr>
            <p:ph type="body" sz="quarter" idx="58"/>
          </p:nvPr>
        </p:nvSpPr>
        <p:spPr>
          <a:xfrm>
            <a:off x="6208949" y="1348322"/>
            <a:ext cx="2759364" cy="16679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9" name="Picture Placeholder 13"/>
          <p:cNvSpPr>
            <a:spLocks noGrp="1"/>
          </p:cNvSpPr>
          <p:nvPr>
            <p:ph type="pic" sz="quarter" idx="59" hasCustomPrompt="1"/>
          </p:nvPr>
        </p:nvSpPr>
        <p:spPr>
          <a:xfrm>
            <a:off x="7182480" y="374388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0" name="Picture Placeholder 13"/>
          <p:cNvSpPr>
            <a:spLocks noGrp="1"/>
          </p:cNvSpPr>
          <p:nvPr>
            <p:ph type="pic" sz="quarter" idx="60" hasCustomPrompt="1"/>
          </p:nvPr>
        </p:nvSpPr>
        <p:spPr>
          <a:xfrm>
            <a:off x="6240568" y="411076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1" name="Picture Placeholder 13"/>
          <p:cNvSpPr>
            <a:spLocks noGrp="1"/>
          </p:cNvSpPr>
          <p:nvPr>
            <p:ph type="pic" sz="quarter" idx="61" hasCustomPrompt="1"/>
          </p:nvPr>
        </p:nvSpPr>
        <p:spPr>
          <a:xfrm>
            <a:off x="7193770" y="4122059"/>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2" name="Picture Placeholder 13"/>
          <p:cNvSpPr>
            <a:spLocks noGrp="1"/>
          </p:cNvSpPr>
          <p:nvPr>
            <p:ph type="pic" sz="quarter" idx="62" hasCustomPrompt="1"/>
          </p:nvPr>
        </p:nvSpPr>
        <p:spPr>
          <a:xfrm>
            <a:off x="6237747" y="447483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4" name="Picture Placeholder 13"/>
          <p:cNvSpPr>
            <a:spLocks noGrp="1"/>
          </p:cNvSpPr>
          <p:nvPr>
            <p:ph type="pic" sz="quarter" idx="63" hasCustomPrompt="1"/>
          </p:nvPr>
        </p:nvSpPr>
        <p:spPr>
          <a:xfrm>
            <a:off x="7190949" y="4486124"/>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7" name="Picture Placeholder 13"/>
          <p:cNvSpPr>
            <a:spLocks noGrp="1"/>
          </p:cNvSpPr>
          <p:nvPr>
            <p:ph type="pic" sz="quarter" idx="64" hasCustomPrompt="1"/>
          </p:nvPr>
        </p:nvSpPr>
        <p:spPr>
          <a:xfrm>
            <a:off x="8125099" y="3741062"/>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8" name="Picture Placeholder 13"/>
          <p:cNvSpPr>
            <a:spLocks noGrp="1"/>
          </p:cNvSpPr>
          <p:nvPr>
            <p:ph type="pic" sz="quarter" idx="65" hasCustomPrompt="1"/>
          </p:nvPr>
        </p:nvSpPr>
        <p:spPr>
          <a:xfrm>
            <a:off x="8136389" y="4119238"/>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59" name="Picture Placeholder 13"/>
          <p:cNvSpPr>
            <a:spLocks noGrp="1"/>
          </p:cNvSpPr>
          <p:nvPr>
            <p:ph type="pic" sz="quarter" idx="66" hasCustomPrompt="1"/>
          </p:nvPr>
        </p:nvSpPr>
        <p:spPr>
          <a:xfrm>
            <a:off x="8133568" y="4483303"/>
            <a:ext cx="788988" cy="224867"/>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60" name="Text Placeholder 2"/>
          <p:cNvSpPr>
            <a:spLocks noGrp="1"/>
          </p:cNvSpPr>
          <p:nvPr>
            <p:ph type="body" idx="67" hasCustomPrompt="1"/>
          </p:nvPr>
        </p:nvSpPr>
        <p:spPr>
          <a:xfrm>
            <a:off x="6237814" y="3132668"/>
            <a:ext cx="2719917" cy="448733"/>
          </a:xfrm>
        </p:spPr>
        <p:txBody>
          <a:bodyPr>
            <a:normAutofit/>
          </a:bodyPr>
          <a:lstStyle>
            <a:lvl1pPr>
              <a:defRPr sz="1200" cap="all" baseline="0">
                <a:latin typeface="Arial Black"/>
              </a:defRPr>
            </a:lvl1pPr>
          </a:lstStyle>
          <a:p>
            <a:pPr lvl="0"/>
            <a:r>
              <a:rPr lang="en-US" dirty="0" smtClean="0"/>
              <a:t>Subhead Goes Here</a:t>
            </a:r>
            <a:endParaRPr lang="en-US" dirty="0"/>
          </a:p>
        </p:txBody>
      </p:sp>
    </p:spTree>
    <p:extLst>
      <p:ext uri="{BB962C8B-B14F-4D97-AF65-F5344CB8AC3E}">
        <p14:creationId xmlns:p14="http://schemas.microsoft.com/office/powerpoint/2010/main" val="58952149"/>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 Box Grid">
    <p:spTree>
      <p:nvGrpSpPr>
        <p:cNvPr id="1" name=""/>
        <p:cNvGrpSpPr/>
        <p:nvPr/>
      </p:nvGrpSpPr>
      <p:grpSpPr>
        <a:xfrm>
          <a:off x="0" y="0"/>
          <a:ext cx="0" cy="0"/>
          <a:chOff x="0" y="0"/>
          <a:chExt cx="0" cy="0"/>
        </a:xfrm>
      </p:grpSpPr>
      <p:sp>
        <p:nvSpPr>
          <p:cNvPr id="11" name="Content Placeholder 9"/>
          <p:cNvSpPr>
            <a:spLocks noGrp="1"/>
          </p:cNvSpPr>
          <p:nvPr>
            <p:ph sz="quarter" idx="12" hasCustomPrompt="1"/>
          </p:nvPr>
        </p:nvSpPr>
        <p:spPr>
          <a:xfrm>
            <a:off x="2278304"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2" name="Content Placeholder 9"/>
          <p:cNvSpPr>
            <a:spLocks noGrp="1"/>
          </p:cNvSpPr>
          <p:nvPr>
            <p:ph sz="quarter" idx="13" hasCustomPrompt="1"/>
          </p:nvPr>
        </p:nvSpPr>
        <p:spPr>
          <a:xfrm>
            <a:off x="4556607"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3" name="Content Placeholder 9"/>
          <p:cNvSpPr>
            <a:spLocks noGrp="1"/>
          </p:cNvSpPr>
          <p:nvPr>
            <p:ph sz="quarter" idx="14" hasCustomPrompt="1"/>
          </p:nvPr>
        </p:nvSpPr>
        <p:spPr>
          <a:xfrm>
            <a:off x="6834910"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4" name="Content Placeholder 9"/>
          <p:cNvSpPr>
            <a:spLocks noGrp="1"/>
          </p:cNvSpPr>
          <p:nvPr>
            <p:ph sz="quarter" idx="15" hasCustomPrompt="1"/>
          </p:nvPr>
        </p:nvSpPr>
        <p:spPr>
          <a:xfrm>
            <a:off x="11545"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5" name="Content Placeholder 9"/>
          <p:cNvSpPr>
            <a:spLocks noGrp="1"/>
          </p:cNvSpPr>
          <p:nvPr>
            <p:ph sz="quarter" idx="16" hasCustomPrompt="1"/>
          </p:nvPr>
        </p:nvSpPr>
        <p:spPr>
          <a:xfrm>
            <a:off x="2289848"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6" name="Content Placeholder 9"/>
          <p:cNvSpPr>
            <a:spLocks noGrp="1"/>
          </p:cNvSpPr>
          <p:nvPr>
            <p:ph sz="quarter" idx="17" hasCustomPrompt="1"/>
          </p:nvPr>
        </p:nvSpPr>
        <p:spPr>
          <a:xfrm>
            <a:off x="4568151"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Content Placeholder 9"/>
          <p:cNvSpPr>
            <a:spLocks noGrp="1"/>
          </p:cNvSpPr>
          <p:nvPr>
            <p:ph sz="quarter" idx="18" hasCustomPrompt="1"/>
          </p:nvPr>
        </p:nvSpPr>
        <p:spPr>
          <a:xfrm>
            <a:off x="6846454" y="2669310"/>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8" name="Content Placeholder 9"/>
          <p:cNvSpPr>
            <a:spLocks noGrp="1"/>
          </p:cNvSpPr>
          <p:nvPr>
            <p:ph sz="quarter" idx="11" hasCustomPrompt="1"/>
          </p:nvPr>
        </p:nvSpPr>
        <p:spPr>
          <a:xfrm>
            <a:off x="1" y="704273"/>
            <a:ext cx="2309090" cy="381000"/>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4" name="Straight Connector 3"/>
          <p:cNvCxnSpPr/>
          <p:nvPr userDrawn="1"/>
        </p:nvCxnSpPr>
        <p:spPr>
          <a:xfrm>
            <a:off x="2304465"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6070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842436" y="699653"/>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4950738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2 Block Photo Gri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670470"/>
            <a:ext cx="2286000" cy="1397818"/>
          </a:xfrm>
        </p:spPr>
        <p:txBody>
          <a:bodyPr/>
          <a:lstStyle/>
          <a:p>
            <a:endParaRPr lang="en-US" dirty="0"/>
          </a:p>
        </p:txBody>
      </p:sp>
      <p:sp>
        <p:nvSpPr>
          <p:cNvPr id="18" name="Picture Placeholder 2"/>
          <p:cNvSpPr>
            <a:spLocks noGrp="1"/>
          </p:cNvSpPr>
          <p:nvPr>
            <p:ph type="pic" sz="quarter" idx="12"/>
          </p:nvPr>
        </p:nvSpPr>
        <p:spPr>
          <a:xfrm>
            <a:off x="2297546" y="670470"/>
            <a:ext cx="2286000" cy="1397818"/>
          </a:xfrm>
        </p:spPr>
        <p:txBody>
          <a:bodyPr/>
          <a:lstStyle/>
          <a:p>
            <a:endParaRPr lang="en-US" dirty="0"/>
          </a:p>
        </p:txBody>
      </p:sp>
      <p:sp>
        <p:nvSpPr>
          <p:cNvPr id="20" name="Picture Placeholder 2"/>
          <p:cNvSpPr>
            <a:spLocks noGrp="1"/>
          </p:cNvSpPr>
          <p:nvPr>
            <p:ph type="pic" sz="quarter" idx="14"/>
          </p:nvPr>
        </p:nvSpPr>
        <p:spPr>
          <a:xfrm>
            <a:off x="6866194" y="670470"/>
            <a:ext cx="2286000" cy="1397818"/>
          </a:xfrm>
        </p:spPr>
        <p:txBody>
          <a:bodyPr/>
          <a:lstStyle/>
          <a:p>
            <a:endParaRPr lang="en-US" dirty="0"/>
          </a:p>
        </p:txBody>
      </p:sp>
      <p:sp>
        <p:nvSpPr>
          <p:cNvPr id="25" name="Picture Placeholder 2"/>
          <p:cNvSpPr>
            <a:spLocks noGrp="1"/>
          </p:cNvSpPr>
          <p:nvPr>
            <p:ph type="pic" sz="quarter" idx="19"/>
          </p:nvPr>
        </p:nvSpPr>
        <p:spPr>
          <a:xfrm>
            <a:off x="0" y="3468588"/>
            <a:ext cx="2286000" cy="1380744"/>
          </a:xfrm>
        </p:spPr>
        <p:txBody>
          <a:bodyPr/>
          <a:lstStyle/>
          <a:p>
            <a:endParaRPr lang="en-US" dirty="0"/>
          </a:p>
        </p:txBody>
      </p:sp>
      <p:sp>
        <p:nvSpPr>
          <p:cNvPr id="27" name="Picture Placeholder 2"/>
          <p:cNvSpPr>
            <a:spLocks noGrp="1"/>
          </p:cNvSpPr>
          <p:nvPr>
            <p:ph type="pic" sz="quarter" idx="21"/>
          </p:nvPr>
        </p:nvSpPr>
        <p:spPr>
          <a:xfrm>
            <a:off x="4580194" y="3468588"/>
            <a:ext cx="2286000" cy="1380744"/>
          </a:xfrm>
        </p:spPr>
        <p:txBody>
          <a:bodyPr/>
          <a:lstStyle/>
          <a:p>
            <a:endParaRPr lang="en-US" dirty="0"/>
          </a:p>
        </p:txBody>
      </p:sp>
      <p:sp>
        <p:nvSpPr>
          <p:cNvPr id="28" name="Picture Placeholder 2"/>
          <p:cNvSpPr>
            <a:spLocks noGrp="1"/>
          </p:cNvSpPr>
          <p:nvPr>
            <p:ph type="pic" sz="quarter" idx="22"/>
          </p:nvPr>
        </p:nvSpPr>
        <p:spPr>
          <a:xfrm>
            <a:off x="6866194" y="3468588"/>
            <a:ext cx="2286000" cy="1380744"/>
          </a:xfrm>
        </p:spPr>
        <p:txBody>
          <a:bodyPr/>
          <a:lstStyle/>
          <a:p>
            <a:endParaRPr lang="en-US" dirty="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22" name="Picture Placeholder 2"/>
          <p:cNvSpPr>
            <a:spLocks noGrp="1"/>
          </p:cNvSpPr>
          <p:nvPr>
            <p:ph type="pic" sz="quarter" idx="16"/>
          </p:nvPr>
        </p:nvSpPr>
        <p:spPr>
          <a:xfrm>
            <a:off x="2297546" y="2080669"/>
            <a:ext cx="2286000" cy="1371600"/>
          </a:xfrm>
        </p:spPr>
        <p:txBody>
          <a:bodyPr/>
          <a:lstStyle/>
          <a:p>
            <a:endParaRPr lang="en-US" dirty="0"/>
          </a:p>
        </p:txBody>
      </p:sp>
      <p:sp>
        <p:nvSpPr>
          <p:cNvPr id="23" name="Picture Placeholder 2"/>
          <p:cNvSpPr>
            <a:spLocks noGrp="1"/>
          </p:cNvSpPr>
          <p:nvPr>
            <p:ph type="pic" sz="quarter" idx="17"/>
          </p:nvPr>
        </p:nvSpPr>
        <p:spPr>
          <a:xfrm>
            <a:off x="4580194" y="2080669"/>
            <a:ext cx="2286000" cy="1371600"/>
          </a:xfrm>
        </p:spPr>
        <p:txBody>
          <a:bodyPr/>
          <a:lstStyle/>
          <a:p>
            <a:endParaRPr lang="en-US" dirty="0"/>
          </a:p>
        </p:txBody>
      </p:sp>
      <p:sp>
        <p:nvSpPr>
          <p:cNvPr id="31" name="Text Placeholder 30"/>
          <p:cNvSpPr>
            <a:spLocks noGrp="1"/>
          </p:cNvSpPr>
          <p:nvPr>
            <p:ph type="body" sz="quarter" idx="23" hasCustomPrompt="1"/>
          </p:nvPr>
        </p:nvSpPr>
        <p:spPr>
          <a:xfrm>
            <a:off x="6858000" y="2082800"/>
            <a:ext cx="2286000" cy="1381760"/>
          </a:xfrm>
          <a:solidFill>
            <a:schemeClr val="accent6"/>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4" name="Text Placeholder 30"/>
          <p:cNvSpPr>
            <a:spLocks noGrp="1"/>
          </p:cNvSpPr>
          <p:nvPr>
            <p:ph type="body" sz="quarter" idx="24" hasCustomPrompt="1"/>
          </p:nvPr>
        </p:nvSpPr>
        <p:spPr>
          <a:xfrm>
            <a:off x="4576763" y="691516"/>
            <a:ext cx="2286000" cy="1381760"/>
          </a:xfrm>
          <a:solidFill>
            <a:schemeClr val="bg2"/>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5" name="Text Placeholder 30"/>
          <p:cNvSpPr>
            <a:spLocks noGrp="1"/>
          </p:cNvSpPr>
          <p:nvPr>
            <p:ph type="body" sz="quarter" idx="25" hasCustomPrompt="1"/>
          </p:nvPr>
        </p:nvSpPr>
        <p:spPr>
          <a:xfrm>
            <a:off x="2284413" y="3469322"/>
            <a:ext cx="2286000" cy="1380744"/>
          </a:xfrm>
          <a:solidFill>
            <a:schemeClr val="accent2"/>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
        <p:nvSpPr>
          <p:cNvPr id="36" name="Text Placeholder 30"/>
          <p:cNvSpPr>
            <a:spLocks noGrp="1"/>
          </p:cNvSpPr>
          <p:nvPr>
            <p:ph type="body" sz="quarter" idx="26" hasCustomPrompt="1"/>
          </p:nvPr>
        </p:nvSpPr>
        <p:spPr>
          <a:xfrm>
            <a:off x="0" y="2077404"/>
            <a:ext cx="2286000" cy="1381760"/>
          </a:xfrm>
          <a:solidFill>
            <a:schemeClr val="accent4"/>
          </a:solidFill>
        </p:spPr>
        <p:txBody>
          <a:bodyPr anchor="ctr" anchorCtr="0">
            <a:normAutofit/>
          </a:bodyPr>
          <a:lstStyle>
            <a:lvl1pPr algn="ctr">
              <a:defRPr sz="1400" cap="all" baseline="0">
                <a:solidFill>
                  <a:schemeClr val="bg1"/>
                </a:solidFill>
                <a:latin typeface="Arial Black"/>
              </a:defRPr>
            </a:lvl1pPr>
          </a:lstStyle>
          <a:p>
            <a:pPr lvl="0"/>
            <a:r>
              <a:rPr lang="en-US" dirty="0" smtClean="0"/>
              <a:t>Text here</a:t>
            </a:r>
            <a:endParaRPr lang="en-US" dirty="0"/>
          </a:p>
        </p:txBody>
      </p:sp>
    </p:spTree>
    <p:extLst>
      <p:ext uri="{BB962C8B-B14F-4D97-AF65-F5344CB8AC3E}">
        <p14:creationId xmlns:p14="http://schemas.microsoft.com/office/powerpoint/2010/main" val="26795256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Industry Page 1">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cxnSp>
        <p:nvCxnSpPr>
          <p:cNvPr id="4" name="Straight Connector 3"/>
          <p:cNvCxnSpPr/>
          <p:nvPr userDrawn="1"/>
        </p:nvCxnSpPr>
        <p:spPr>
          <a:xfrm>
            <a:off x="599804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0" y="3220854"/>
            <a:ext cx="6000750"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222250" y="877889"/>
            <a:ext cx="5619750" cy="2132482"/>
          </a:xfrm>
        </p:spPr>
        <p:txBody>
          <a:bodyPr numCol="2"/>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3" name="Text Placeholder 12"/>
          <p:cNvSpPr>
            <a:spLocks noGrp="1"/>
          </p:cNvSpPr>
          <p:nvPr>
            <p:ph type="body" sz="quarter" idx="12" hasCustomPrompt="1"/>
          </p:nvPr>
        </p:nvSpPr>
        <p:spPr>
          <a:xfrm>
            <a:off x="6159500" y="868364"/>
            <a:ext cx="2814638" cy="3760081"/>
          </a:xfrm>
        </p:spPr>
        <p:txBody>
          <a:bodyPr/>
          <a:lstStyle>
            <a:lvl1pPr marL="0" indent="0">
              <a:buFont typeface="Arial"/>
              <a:buNone/>
              <a:defRPr b="1" cap="all">
                <a:solidFill>
                  <a:schemeClr val="accent2"/>
                </a:solidFill>
                <a:latin typeface="Arial Black"/>
                <a:cs typeface="Arial Black"/>
              </a:defRPr>
            </a:lvl1pPr>
            <a:lvl2pPr marL="0" indent="0">
              <a:buNone/>
              <a:defRPr baseline="0"/>
            </a:lvl2pPr>
            <a:lvl3pPr marL="228600" indent="0">
              <a:buNone/>
              <a:defRPr/>
            </a:lvl3pPr>
            <a:lvl4pPr marL="477774" indent="0">
              <a:buNone/>
              <a:defRPr/>
            </a:lvl4pPr>
            <a:lvl5pPr marL="642366" indent="0">
              <a:buNone/>
              <a:defRPr/>
            </a:lvl5pPr>
          </a:lstStyle>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a:p>
            <a:pPr lvl="0"/>
            <a:r>
              <a:rPr lang="en-US" dirty="0" smtClean="0"/>
              <a:t>Subhead</a:t>
            </a:r>
          </a:p>
          <a:p>
            <a:pPr lvl="1"/>
            <a:r>
              <a:rPr lang="en-US" dirty="0" smtClean="0"/>
              <a:t>Body text</a:t>
            </a:r>
          </a:p>
          <a:p>
            <a:pPr lvl="1"/>
            <a:endParaRPr lang="en-US" dirty="0" smtClean="0"/>
          </a:p>
        </p:txBody>
      </p:sp>
      <p:sp>
        <p:nvSpPr>
          <p:cNvPr id="14" name="Content Placeholder 9"/>
          <p:cNvSpPr>
            <a:spLocks noGrp="1"/>
          </p:cNvSpPr>
          <p:nvPr>
            <p:ph sz="quarter" idx="13" hasCustomPrompt="1"/>
          </p:nvPr>
        </p:nvSpPr>
        <p:spPr>
          <a:xfrm>
            <a:off x="179917" y="3394791"/>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97604"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334775"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71946"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609117"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2" name="Picture Placeholder 13"/>
          <p:cNvSpPr>
            <a:spLocks noGrp="1"/>
          </p:cNvSpPr>
          <p:nvPr>
            <p:ph type="pic" sz="quarter" idx="48" hasCustomPrompt="1"/>
          </p:nvPr>
        </p:nvSpPr>
        <p:spPr>
          <a:xfrm>
            <a:off x="4746289"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208899"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46070"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83241"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620412"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53" hasCustomPrompt="1"/>
          </p:nvPr>
        </p:nvSpPr>
        <p:spPr>
          <a:xfrm>
            <a:off x="4757584"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Tree>
    <p:extLst>
      <p:ext uri="{BB962C8B-B14F-4D97-AF65-F5344CB8AC3E}">
        <p14:creationId xmlns:p14="http://schemas.microsoft.com/office/powerpoint/2010/main" val="36163938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Industry Page 2">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cxnSp>
        <p:nvCxnSpPr>
          <p:cNvPr id="4" name="Straight Connector 3"/>
          <p:cNvCxnSpPr/>
          <p:nvPr userDrawn="1"/>
        </p:nvCxnSpPr>
        <p:spPr>
          <a:xfrm>
            <a:off x="5998049" y="711200"/>
            <a:ext cx="0" cy="414866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0" y="3220854"/>
            <a:ext cx="6000750"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6177138" y="896703"/>
            <a:ext cx="2769306" cy="3712927"/>
          </a:xfrm>
        </p:spPr>
        <p:txBody>
          <a:bodyPr numCol="1"/>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4" name="Content Placeholder 9"/>
          <p:cNvSpPr>
            <a:spLocks noGrp="1"/>
          </p:cNvSpPr>
          <p:nvPr>
            <p:ph sz="quarter" idx="13" hasCustomPrompt="1"/>
          </p:nvPr>
        </p:nvSpPr>
        <p:spPr>
          <a:xfrm>
            <a:off x="179917" y="3394791"/>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97604"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334775"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71946"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609117"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2" name="Picture Placeholder 13"/>
          <p:cNvSpPr>
            <a:spLocks noGrp="1"/>
          </p:cNvSpPr>
          <p:nvPr>
            <p:ph type="pic" sz="quarter" idx="48" hasCustomPrompt="1"/>
          </p:nvPr>
        </p:nvSpPr>
        <p:spPr>
          <a:xfrm>
            <a:off x="4746289" y="384079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208899"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46070"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83241"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620412"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9" name="Picture Placeholder 13"/>
          <p:cNvSpPr>
            <a:spLocks noGrp="1"/>
          </p:cNvSpPr>
          <p:nvPr>
            <p:ph type="pic" sz="quarter" idx="53" hasCustomPrompt="1"/>
          </p:nvPr>
        </p:nvSpPr>
        <p:spPr>
          <a:xfrm>
            <a:off x="4757584" y="4275409"/>
            <a:ext cx="100584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0" name="Content Placeholder 9"/>
          <p:cNvSpPr>
            <a:spLocks noGrp="1"/>
          </p:cNvSpPr>
          <p:nvPr>
            <p:ph sz="quarter" idx="54" hasCustomPrompt="1"/>
          </p:nvPr>
        </p:nvSpPr>
        <p:spPr>
          <a:xfrm>
            <a:off x="189916" y="845384"/>
            <a:ext cx="1016005"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Key facts</a:t>
            </a:r>
            <a:endParaRPr lang="en-US" dirty="0"/>
          </a:p>
        </p:txBody>
      </p:sp>
      <p:sp>
        <p:nvSpPr>
          <p:cNvPr id="33" name="Text Placeholder 12"/>
          <p:cNvSpPr>
            <a:spLocks noGrp="1"/>
          </p:cNvSpPr>
          <p:nvPr>
            <p:ph type="body" sz="quarter" idx="57" hasCustomPrompt="1"/>
          </p:nvPr>
        </p:nvSpPr>
        <p:spPr>
          <a:xfrm>
            <a:off x="4781838"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35" name="Picture Placeholder 34"/>
          <p:cNvSpPr>
            <a:spLocks noGrp="1"/>
          </p:cNvSpPr>
          <p:nvPr>
            <p:ph type="pic" sz="quarter" idx="58" hasCustomPrompt="1"/>
          </p:nvPr>
        </p:nvSpPr>
        <p:spPr>
          <a:xfrm>
            <a:off x="358122" y="1355237"/>
            <a:ext cx="701386" cy="637624"/>
          </a:xfrm>
        </p:spPr>
        <p:txBody>
          <a:bodyPr/>
          <a:lstStyle>
            <a:lvl1pPr algn="ctr">
              <a:defRPr/>
            </a:lvl1pPr>
          </a:lstStyle>
          <a:p>
            <a:r>
              <a:rPr lang="en-US" dirty="0" smtClean="0"/>
              <a:t>Icon</a:t>
            </a:r>
            <a:endParaRPr lang="en-US" dirty="0"/>
          </a:p>
        </p:txBody>
      </p:sp>
      <p:sp>
        <p:nvSpPr>
          <p:cNvPr id="36" name="Picture Placeholder 34"/>
          <p:cNvSpPr>
            <a:spLocks noGrp="1"/>
          </p:cNvSpPr>
          <p:nvPr>
            <p:ph type="pic" sz="quarter" idx="59" hasCustomPrompt="1"/>
          </p:nvPr>
        </p:nvSpPr>
        <p:spPr>
          <a:xfrm>
            <a:off x="2635138" y="1355237"/>
            <a:ext cx="701386" cy="637624"/>
          </a:xfrm>
        </p:spPr>
        <p:txBody>
          <a:bodyPr/>
          <a:lstStyle>
            <a:lvl1pPr algn="ctr">
              <a:defRPr/>
            </a:lvl1pPr>
          </a:lstStyle>
          <a:p>
            <a:r>
              <a:rPr lang="en-US" dirty="0" smtClean="0"/>
              <a:t>Icon</a:t>
            </a:r>
            <a:endParaRPr lang="en-US" dirty="0"/>
          </a:p>
        </p:txBody>
      </p:sp>
      <p:sp>
        <p:nvSpPr>
          <p:cNvPr id="37" name="Picture Placeholder 34"/>
          <p:cNvSpPr>
            <a:spLocks noGrp="1"/>
          </p:cNvSpPr>
          <p:nvPr>
            <p:ph type="pic" sz="quarter" idx="60" hasCustomPrompt="1"/>
          </p:nvPr>
        </p:nvSpPr>
        <p:spPr>
          <a:xfrm>
            <a:off x="3773647" y="1355237"/>
            <a:ext cx="701386" cy="637624"/>
          </a:xfrm>
        </p:spPr>
        <p:txBody>
          <a:bodyPr/>
          <a:lstStyle>
            <a:lvl1pPr algn="ctr">
              <a:defRPr/>
            </a:lvl1pPr>
          </a:lstStyle>
          <a:p>
            <a:r>
              <a:rPr lang="en-US" dirty="0" smtClean="0"/>
              <a:t>Icon</a:t>
            </a:r>
            <a:endParaRPr lang="en-US" dirty="0"/>
          </a:p>
        </p:txBody>
      </p:sp>
      <p:sp>
        <p:nvSpPr>
          <p:cNvPr id="38" name="Picture Placeholder 34"/>
          <p:cNvSpPr>
            <a:spLocks noGrp="1"/>
          </p:cNvSpPr>
          <p:nvPr>
            <p:ph type="pic" sz="quarter" idx="61" hasCustomPrompt="1"/>
          </p:nvPr>
        </p:nvSpPr>
        <p:spPr>
          <a:xfrm>
            <a:off x="4912156" y="1355237"/>
            <a:ext cx="701386" cy="637624"/>
          </a:xfrm>
        </p:spPr>
        <p:txBody>
          <a:bodyPr/>
          <a:lstStyle>
            <a:lvl1pPr algn="ctr">
              <a:defRPr/>
            </a:lvl1pPr>
          </a:lstStyle>
          <a:p>
            <a:r>
              <a:rPr lang="en-US" dirty="0" smtClean="0"/>
              <a:t>Icon</a:t>
            </a:r>
            <a:endParaRPr lang="en-US" dirty="0"/>
          </a:p>
        </p:txBody>
      </p:sp>
      <p:sp>
        <p:nvSpPr>
          <p:cNvPr id="40" name="Text Placeholder 4"/>
          <p:cNvSpPr>
            <a:spLocks noGrp="1"/>
          </p:cNvSpPr>
          <p:nvPr>
            <p:ph type="body" sz="quarter" idx="65" hasCustomPrompt="1"/>
          </p:nvPr>
        </p:nvSpPr>
        <p:spPr>
          <a:xfrm>
            <a:off x="4780211"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41" name="Picture Placeholder 34"/>
          <p:cNvSpPr>
            <a:spLocks noGrp="1"/>
          </p:cNvSpPr>
          <p:nvPr>
            <p:ph type="pic" sz="quarter" idx="66" hasCustomPrompt="1"/>
          </p:nvPr>
        </p:nvSpPr>
        <p:spPr>
          <a:xfrm>
            <a:off x="1496630" y="1355237"/>
            <a:ext cx="701386" cy="637624"/>
          </a:xfrm>
        </p:spPr>
        <p:txBody>
          <a:bodyPr/>
          <a:lstStyle>
            <a:lvl1pPr algn="ctr">
              <a:defRPr/>
            </a:lvl1pPr>
          </a:lstStyle>
          <a:p>
            <a:r>
              <a:rPr lang="en-US" dirty="0" smtClean="0"/>
              <a:t>Icon</a:t>
            </a:r>
            <a:endParaRPr lang="en-US" dirty="0"/>
          </a:p>
        </p:txBody>
      </p:sp>
      <p:sp>
        <p:nvSpPr>
          <p:cNvPr id="42" name="Text Placeholder 12"/>
          <p:cNvSpPr>
            <a:spLocks noGrp="1"/>
          </p:cNvSpPr>
          <p:nvPr>
            <p:ph type="body" sz="quarter" idx="67" hasCustomPrompt="1"/>
          </p:nvPr>
        </p:nvSpPr>
        <p:spPr>
          <a:xfrm>
            <a:off x="3630371"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43" name="Text Placeholder 4"/>
          <p:cNvSpPr>
            <a:spLocks noGrp="1"/>
          </p:cNvSpPr>
          <p:nvPr>
            <p:ph type="body" sz="quarter" idx="68" hasCustomPrompt="1"/>
          </p:nvPr>
        </p:nvSpPr>
        <p:spPr>
          <a:xfrm>
            <a:off x="3628744"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34" name="Text Placeholder 12"/>
          <p:cNvSpPr>
            <a:spLocks noGrp="1"/>
          </p:cNvSpPr>
          <p:nvPr>
            <p:ph type="body" sz="quarter" idx="69" hasCustomPrompt="1"/>
          </p:nvPr>
        </p:nvSpPr>
        <p:spPr>
          <a:xfrm>
            <a:off x="2504304"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39" name="Text Placeholder 4"/>
          <p:cNvSpPr>
            <a:spLocks noGrp="1"/>
          </p:cNvSpPr>
          <p:nvPr>
            <p:ph type="body" sz="quarter" idx="70" hasCustomPrompt="1"/>
          </p:nvPr>
        </p:nvSpPr>
        <p:spPr>
          <a:xfrm>
            <a:off x="2502677"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44" name="Text Placeholder 12"/>
          <p:cNvSpPr>
            <a:spLocks noGrp="1"/>
          </p:cNvSpPr>
          <p:nvPr>
            <p:ph type="body" sz="quarter" idx="71" hasCustomPrompt="1"/>
          </p:nvPr>
        </p:nvSpPr>
        <p:spPr>
          <a:xfrm>
            <a:off x="1369771"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45" name="Text Placeholder 4"/>
          <p:cNvSpPr>
            <a:spLocks noGrp="1"/>
          </p:cNvSpPr>
          <p:nvPr>
            <p:ph type="body" sz="quarter" idx="72" hasCustomPrompt="1"/>
          </p:nvPr>
        </p:nvSpPr>
        <p:spPr>
          <a:xfrm>
            <a:off x="1368144" y="2435219"/>
            <a:ext cx="962518" cy="536577"/>
          </a:xfrm>
        </p:spPr>
        <p:txBody>
          <a:bodyPr lIns="91440" rIns="91440">
            <a:noAutofit/>
          </a:bodyPr>
          <a:lstStyle>
            <a:lvl1pPr algn="ctr">
              <a:defRPr sz="1000"/>
            </a:lvl1pPr>
          </a:lstStyle>
          <a:p>
            <a:pPr lvl="0"/>
            <a:r>
              <a:rPr lang="en-US" dirty="0" smtClean="0"/>
              <a:t>Smaller text</a:t>
            </a:r>
            <a:endParaRPr lang="en-US" dirty="0"/>
          </a:p>
        </p:txBody>
      </p:sp>
      <p:sp>
        <p:nvSpPr>
          <p:cNvPr id="46" name="Text Placeholder 12"/>
          <p:cNvSpPr>
            <a:spLocks noGrp="1"/>
          </p:cNvSpPr>
          <p:nvPr>
            <p:ph type="body" sz="quarter" idx="73" hasCustomPrompt="1"/>
          </p:nvPr>
        </p:nvSpPr>
        <p:spPr>
          <a:xfrm>
            <a:off x="226771" y="2137767"/>
            <a:ext cx="961298" cy="285200"/>
          </a:xfrm>
        </p:spPr>
        <p:txBody>
          <a:bodyPr anchor="ctr" anchorCtr="0">
            <a:noAutofit/>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XX</a:t>
            </a:r>
          </a:p>
        </p:txBody>
      </p:sp>
      <p:sp>
        <p:nvSpPr>
          <p:cNvPr id="47" name="Text Placeholder 4"/>
          <p:cNvSpPr>
            <a:spLocks noGrp="1"/>
          </p:cNvSpPr>
          <p:nvPr>
            <p:ph type="body" sz="quarter" idx="74" hasCustomPrompt="1"/>
          </p:nvPr>
        </p:nvSpPr>
        <p:spPr>
          <a:xfrm>
            <a:off x="225144" y="2435219"/>
            <a:ext cx="962518" cy="536577"/>
          </a:xfrm>
        </p:spPr>
        <p:txBody>
          <a:bodyPr lIns="91440" rIns="91440">
            <a:noAutofit/>
          </a:bodyPr>
          <a:lstStyle>
            <a:lvl1pPr algn="ctr">
              <a:defRPr sz="1000"/>
            </a:lvl1pPr>
          </a:lstStyle>
          <a:p>
            <a:pPr lvl="0"/>
            <a:r>
              <a:rPr lang="en-US" dirty="0" smtClean="0"/>
              <a:t>Smaller text</a:t>
            </a:r>
            <a:endParaRPr lang="en-US" dirty="0"/>
          </a:p>
        </p:txBody>
      </p:sp>
    </p:spTree>
    <p:extLst>
      <p:ext uri="{BB962C8B-B14F-4D97-AF65-F5344CB8AC3E}">
        <p14:creationId xmlns:p14="http://schemas.microsoft.com/office/powerpoint/2010/main" val="107246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graphicFrame>
        <p:nvGraphicFramePr>
          <p:cNvPr id="3" name="Table 2"/>
          <p:cNvGraphicFramePr>
            <a:graphicFrameLocks noGrp="1"/>
          </p:cNvGraphicFramePr>
          <p:nvPr userDrawn="1">
            <p:extLst>
              <p:ext uri="{D42A27DB-BD31-4B8C-83A1-F6EECF244321}">
                <p14:modId xmlns:p14="http://schemas.microsoft.com/office/powerpoint/2010/main" val="1266110866"/>
              </p:ext>
            </p:extLst>
          </p:nvPr>
        </p:nvGraphicFramePr>
        <p:xfrm>
          <a:off x="-1" y="701330"/>
          <a:ext cx="9144000" cy="4147762"/>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272070">
                <a:tc>
                  <a:txBody>
                    <a:bodyPr/>
                    <a:lstStyle/>
                    <a:p>
                      <a:pPr algn="ctr"/>
                      <a:r>
                        <a:rPr lang="en-US" sz="900" b="1" i="0" dirty="0" smtClean="0">
                          <a:solidFill>
                            <a:schemeClr val="bg1"/>
                          </a:solidFill>
                          <a:latin typeface="Trebuchet MS"/>
                          <a:cs typeface="Trebuchet MS"/>
                        </a:rPr>
                        <a:t>M1</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smtClean="0">
                          <a:solidFill>
                            <a:schemeClr val="bg1"/>
                          </a:solidFill>
                          <a:latin typeface="Trebuchet MS"/>
                          <a:cs typeface="Trebuchet MS"/>
                        </a:rPr>
                        <a:t>M2</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smtClean="0">
                          <a:solidFill>
                            <a:schemeClr val="bg1"/>
                          </a:solidFill>
                          <a:latin typeface="Trebuchet MS"/>
                          <a:cs typeface="Trebuchet MS"/>
                        </a:rPr>
                        <a:t>M3</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smtClean="0">
                          <a:solidFill>
                            <a:schemeClr val="bg1"/>
                          </a:solidFill>
                          <a:latin typeface="Trebuchet MS"/>
                          <a:cs typeface="Trebuchet MS"/>
                        </a:rPr>
                        <a:t>M4</a:t>
                      </a:r>
                      <a:endParaRPr lang="en-US" sz="900" b="1" i="0" dirty="0">
                        <a:solidFill>
                          <a:schemeClr val="bg1"/>
                        </a:solidFill>
                        <a:latin typeface="Trebuchet MS"/>
                        <a:cs typeface="Trebuchet MS"/>
                      </a:endParaRP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M5</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M6</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M7</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M8</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M9</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M10</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M11</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smtClean="0">
                          <a:solidFill>
                            <a:schemeClr val="bg1"/>
                          </a:solidFill>
                          <a:latin typeface="Trebuchet MS"/>
                          <a:cs typeface="Trebuchet MS"/>
                        </a:rPr>
                        <a:t>M12</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875692">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828009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ndustry Page 3">
    <p:spTree>
      <p:nvGrpSpPr>
        <p:cNvPr id="1" name=""/>
        <p:cNvGrpSpPr/>
        <p:nvPr/>
      </p:nvGrpSpPr>
      <p:grpSpPr>
        <a:xfrm>
          <a:off x="0" y="0"/>
          <a:ext cx="0" cy="0"/>
          <a:chOff x="0" y="0"/>
          <a:chExt cx="0" cy="0"/>
        </a:xfrm>
      </p:grpSpPr>
      <p:cxnSp>
        <p:nvCxnSpPr>
          <p:cNvPr id="4" name="Straight Connector 3"/>
          <p:cNvCxnSpPr/>
          <p:nvPr userDrawn="1"/>
        </p:nvCxnSpPr>
        <p:spPr>
          <a:xfrm>
            <a:off x="4568124" y="541873"/>
            <a:ext cx="22693" cy="3625616"/>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0" y="2728153"/>
            <a:ext cx="9144000" cy="3521"/>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1" hasCustomPrompt="1"/>
          </p:nvPr>
        </p:nvSpPr>
        <p:spPr>
          <a:xfrm>
            <a:off x="4873039" y="896704"/>
            <a:ext cx="4073407" cy="1605667"/>
          </a:xfrm>
        </p:spPr>
        <p:txBody>
          <a:bodyPr numCol="1"/>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lvl2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sp>
        <p:nvSpPr>
          <p:cNvPr id="13" name="Text Placeholder 12"/>
          <p:cNvSpPr>
            <a:spLocks noGrp="1"/>
          </p:cNvSpPr>
          <p:nvPr>
            <p:ph type="body" sz="quarter" idx="12" hasCustomPrompt="1"/>
          </p:nvPr>
        </p:nvSpPr>
        <p:spPr>
          <a:xfrm>
            <a:off x="881946" y="1961073"/>
            <a:ext cx="1251693" cy="633948"/>
          </a:xfrm>
        </p:spPr>
        <p:txBody>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Fact</a:t>
            </a:r>
          </a:p>
          <a:p>
            <a:pPr lvl="1"/>
            <a:r>
              <a:rPr lang="en-US" dirty="0" smtClean="0"/>
              <a:t>Body text</a:t>
            </a:r>
          </a:p>
          <a:p>
            <a:pPr lvl="1"/>
            <a:endParaRPr lang="en-US" dirty="0" smtClean="0"/>
          </a:p>
          <a:p>
            <a:pPr lvl="1"/>
            <a:endParaRPr lang="en-US" dirty="0" smtClean="0"/>
          </a:p>
        </p:txBody>
      </p:sp>
      <p:sp>
        <p:nvSpPr>
          <p:cNvPr id="14" name="Content Placeholder 9"/>
          <p:cNvSpPr>
            <a:spLocks noGrp="1"/>
          </p:cNvSpPr>
          <p:nvPr>
            <p:ph sz="quarter" idx="13" hasCustomPrompt="1"/>
          </p:nvPr>
        </p:nvSpPr>
        <p:spPr>
          <a:xfrm>
            <a:off x="189324" y="2849167"/>
            <a:ext cx="2635250"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Clients we serve in this area</a:t>
            </a:r>
            <a:endParaRPr lang="en-US" dirty="0"/>
          </a:p>
        </p:txBody>
      </p:sp>
      <p:sp>
        <p:nvSpPr>
          <p:cNvPr id="15" name="Picture Placeholder 13"/>
          <p:cNvSpPr>
            <a:spLocks noGrp="1"/>
          </p:cNvSpPr>
          <p:nvPr>
            <p:ph type="pic" sz="quarter" idx="14" hasCustomPrompt="1"/>
          </p:nvPr>
        </p:nvSpPr>
        <p:spPr>
          <a:xfrm>
            <a:off x="18688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6" name="Picture Placeholder 13"/>
          <p:cNvSpPr>
            <a:spLocks noGrp="1"/>
          </p:cNvSpPr>
          <p:nvPr>
            <p:ph type="pic" sz="quarter" idx="27" hasCustomPrompt="1"/>
          </p:nvPr>
        </p:nvSpPr>
        <p:spPr>
          <a:xfrm>
            <a:off x="129583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19" name="Picture Placeholder 13"/>
          <p:cNvSpPr>
            <a:spLocks noGrp="1"/>
          </p:cNvSpPr>
          <p:nvPr>
            <p:ph type="pic" sz="quarter" idx="42" hasCustomPrompt="1"/>
          </p:nvPr>
        </p:nvSpPr>
        <p:spPr>
          <a:xfrm>
            <a:off x="240478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1" name="Picture Placeholder 13"/>
          <p:cNvSpPr>
            <a:spLocks noGrp="1"/>
          </p:cNvSpPr>
          <p:nvPr>
            <p:ph type="pic" sz="quarter" idx="46" hasCustomPrompt="1"/>
          </p:nvPr>
        </p:nvSpPr>
        <p:spPr>
          <a:xfrm>
            <a:off x="3513732" y="323873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5" name="Picture Placeholder 13"/>
          <p:cNvSpPr>
            <a:spLocks noGrp="1"/>
          </p:cNvSpPr>
          <p:nvPr>
            <p:ph type="pic" sz="quarter" idx="49" hasCustomPrompt="1"/>
          </p:nvPr>
        </p:nvSpPr>
        <p:spPr>
          <a:xfrm>
            <a:off x="19817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6" name="Picture Placeholder 13"/>
          <p:cNvSpPr>
            <a:spLocks noGrp="1"/>
          </p:cNvSpPr>
          <p:nvPr>
            <p:ph type="pic" sz="quarter" idx="50" hasCustomPrompt="1"/>
          </p:nvPr>
        </p:nvSpPr>
        <p:spPr>
          <a:xfrm>
            <a:off x="130712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7" name="Picture Placeholder 13"/>
          <p:cNvSpPr>
            <a:spLocks noGrp="1"/>
          </p:cNvSpPr>
          <p:nvPr>
            <p:ph type="pic" sz="quarter" idx="51" hasCustomPrompt="1"/>
          </p:nvPr>
        </p:nvSpPr>
        <p:spPr>
          <a:xfrm>
            <a:off x="241607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28" name="Picture Placeholder 13"/>
          <p:cNvSpPr>
            <a:spLocks noGrp="1"/>
          </p:cNvSpPr>
          <p:nvPr>
            <p:ph type="pic" sz="quarter" idx="52" hasCustomPrompt="1"/>
          </p:nvPr>
        </p:nvSpPr>
        <p:spPr>
          <a:xfrm>
            <a:off x="3525027" y="3673344"/>
            <a:ext cx="914400" cy="329228"/>
          </a:xfrm>
          <a:prstGeom prst="rect">
            <a:avLst/>
          </a:prstGeom>
        </p:spPr>
        <p:txBody>
          <a:bodyPr vert="horz" anchor="ctr">
            <a:normAutofit/>
          </a:bodyPr>
          <a:lstStyle>
            <a:lvl1pPr marL="0" indent="0" algn="ctr">
              <a:buNone/>
              <a:defRPr sz="800"/>
            </a:lvl1pPr>
          </a:lstStyle>
          <a:p>
            <a:r>
              <a:rPr lang="en-US" dirty="0" smtClean="0"/>
              <a:t>Client Logo</a:t>
            </a:r>
            <a:endParaRPr lang="en-US" dirty="0"/>
          </a:p>
        </p:txBody>
      </p:sp>
      <p:sp>
        <p:nvSpPr>
          <p:cNvPr id="30" name="Content Placeholder 9"/>
          <p:cNvSpPr>
            <a:spLocks noGrp="1"/>
          </p:cNvSpPr>
          <p:nvPr>
            <p:ph sz="quarter" idx="54" hasCustomPrompt="1"/>
          </p:nvPr>
        </p:nvSpPr>
        <p:spPr>
          <a:xfrm>
            <a:off x="189916" y="845384"/>
            <a:ext cx="1016005" cy="248226"/>
          </a:xfrm>
          <a:prstGeom prst="rect">
            <a:avLst/>
          </a:prstGeom>
          <a:solidFill>
            <a:schemeClr val="accent2"/>
          </a:solidFill>
        </p:spPr>
        <p:txBody>
          <a:bodyPr vert="horz" anchor="ctr" anchorCtr="0">
            <a:normAutofit/>
          </a:bodyPr>
          <a:lstStyle>
            <a:lvl1pPr marL="0" indent="0" algn="ctr">
              <a:spcBef>
                <a:spcPts val="0"/>
              </a:spcBef>
              <a:buFontTx/>
              <a:buNone/>
              <a:defRPr sz="1000" b="0" i="0" cap="all" baseline="0">
                <a:solidFill>
                  <a:schemeClr val="bg1"/>
                </a:solidFill>
                <a:latin typeface="Arial Black"/>
              </a:defRPr>
            </a:lvl1pPr>
            <a:lvl2pPr marL="342900" indent="0">
              <a:buFontTx/>
              <a:buNone/>
              <a:defRPr sz="1200" b="0" i="0" cap="all" baseline="0">
                <a:solidFill>
                  <a:schemeClr val="bg1"/>
                </a:solidFill>
                <a:latin typeface="Arial Black"/>
              </a:defRPr>
            </a:lvl2pPr>
            <a:lvl3pPr marL="685800" indent="0">
              <a:buFontTx/>
              <a:buNone/>
              <a:defRPr sz="1200" b="0" i="0" cap="all" baseline="0">
                <a:solidFill>
                  <a:schemeClr val="bg1"/>
                </a:solidFill>
                <a:latin typeface="Arial Black"/>
              </a:defRPr>
            </a:lvl3pPr>
            <a:lvl4pPr marL="1028700" indent="0">
              <a:buFontTx/>
              <a:buNone/>
              <a:defRPr sz="1200" b="0" i="0" cap="all" baseline="0">
                <a:solidFill>
                  <a:schemeClr val="bg1"/>
                </a:solidFill>
                <a:latin typeface="Arial Black"/>
              </a:defRPr>
            </a:lvl4pPr>
            <a:lvl5pPr marL="1371600" indent="0" algn="ctr">
              <a:buFontTx/>
              <a:buNone/>
              <a:defRPr sz="1200" b="0" i="0" cap="all" baseline="0">
                <a:solidFill>
                  <a:schemeClr val="bg1"/>
                </a:solidFill>
                <a:latin typeface="Arial Black"/>
              </a:defRPr>
            </a:lvl5pPr>
          </a:lstStyle>
          <a:p>
            <a:pPr lvl="0"/>
            <a:r>
              <a:rPr lang="en-US" dirty="0" smtClean="0"/>
              <a:t>Key facts</a:t>
            </a:r>
            <a:endParaRPr lang="en-US" dirty="0"/>
          </a:p>
        </p:txBody>
      </p:sp>
      <p:sp>
        <p:nvSpPr>
          <p:cNvPr id="31" name="Text Placeholder 12"/>
          <p:cNvSpPr>
            <a:spLocks noGrp="1"/>
          </p:cNvSpPr>
          <p:nvPr>
            <p:ph type="body" sz="quarter" idx="55" hasCustomPrompt="1"/>
          </p:nvPr>
        </p:nvSpPr>
        <p:spPr>
          <a:xfrm>
            <a:off x="2330687" y="1961073"/>
            <a:ext cx="1251693" cy="633948"/>
          </a:xfrm>
        </p:spPr>
        <p:txBody>
          <a:bodyPr/>
          <a:lstStyle>
            <a:lvl1pPr marL="0" indent="0" algn="ctr">
              <a:buFont typeface="Arial"/>
              <a:buNone/>
              <a:defRPr sz="1600" b="1" cap="all">
                <a:solidFill>
                  <a:schemeClr val="accent2"/>
                </a:solidFill>
                <a:latin typeface="Arial Black"/>
                <a:cs typeface="Arial Black"/>
              </a:defRPr>
            </a:lvl1pPr>
            <a:lvl2pPr marL="0" indent="0" algn="ctr">
              <a:buNone/>
              <a:defRPr baseline="0"/>
            </a:lvl2pPr>
            <a:lvl3pPr marL="228600" indent="0">
              <a:buNone/>
              <a:defRPr/>
            </a:lvl3pPr>
            <a:lvl4pPr marL="477774" indent="0">
              <a:buNone/>
              <a:defRPr/>
            </a:lvl4pPr>
            <a:lvl5pPr marL="642366" indent="0">
              <a:buNone/>
              <a:defRPr/>
            </a:lvl5pPr>
          </a:lstStyle>
          <a:p>
            <a:pPr lvl="0"/>
            <a:r>
              <a:rPr lang="en-US" dirty="0" smtClean="0"/>
              <a:t>Fact</a:t>
            </a:r>
          </a:p>
          <a:p>
            <a:pPr lvl="1"/>
            <a:r>
              <a:rPr lang="en-US" dirty="0" smtClean="0"/>
              <a:t>Body text</a:t>
            </a:r>
          </a:p>
          <a:p>
            <a:pPr lvl="1"/>
            <a:endParaRPr lang="en-US" dirty="0" smtClean="0"/>
          </a:p>
          <a:p>
            <a:pPr lvl="1"/>
            <a:endParaRPr lang="en-US" dirty="0" smtClean="0"/>
          </a:p>
        </p:txBody>
      </p:sp>
      <p:sp>
        <p:nvSpPr>
          <p:cNvPr id="35" name="Picture Placeholder 34"/>
          <p:cNvSpPr>
            <a:spLocks noGrp="1"/>
          </p:cNvSpPr>
          <p:nvPr>
            <p:ph type="pic" sz="quarter" idx="58" hasCustomPrompt="1"/>
          </p:nvPr>
        </p:nvSpPr>
        <p:spPr>
          <a:xfrm>
            <a:off x="160908" y="4337390"/>
            <a:ext cx="949167" cy="375723"/>
          </a:xfrm>
        </p:spPr>
        <p:txBody>
          <a:bodyPr/>
          <a:lstStyle>
            <a:lvl1pPr algn="ctr">
              <a:defRPr/>
            </a:lvl1pPr>
          </a:lstStyle>
          <a:p>
            <a:r>
              <a:rPr lang="en-US" dirty="0" smtClean="0"/>
              <a:t>Logo</a:t>
            </a:r>
            <a:endParaRPr lang="en-US" dirty="0"/>
          </a:p>
        </p:txBody>
      </p:sp>
      <p:sp>
        <p:nvSpPr>
          <p:cNvPr id="36" name="Picture Placeholder 34"/>
          <p:cNvSpPr>
            <a:spLocks noGrp="1"/>
          </p:cNvSpPr>
          <p:nvPr>
            <p:ph type="pic" sz="quarter" idx="59" hasCustomPrompt="1"/>
          </p:nvPr>
        </p:nvSpPr>
        <p:spPr>
          <a:xfrm>
            <a:off x="2635055" y="1176501"/>
            <a:ext cx="637624" cy="637624"/>
          </a:xfrm>
        </p:spPr>
        <p:txBody>
          <a:bodyPr/>
          <a:lstStyle>
            <a:lvl1pPr algn="ctr">
              <a:defRPr/>
            </a:lvl1pPr>
          </a:lstStyle>
          <a:p>
            <a:r>
              <a:rPr lang="en-US" dirty="0" smtClean="0"/>
              <a:t>Icon</a:t>
            </a:r>
            <a:endParaRPr lang="en-US" dirty="0"/>
          </a:p>
        </p:txBody>
      </p:sp>
      <p:sp>
        <p:nvSpPr>
          <p:cNvPr id="40" name="Text Placeholder 10"/>
          <p:cNvSpPr>
            <a:spLocks noGrp="1"/>
          </p:cNvSpPr>
          <p:nvPr>
            <p:ph type="body" sz="quarter" idx="60" hasCustomPrompt="1"/>
          </p:nvPr>
        </p:nvSpPr>
        <p:spPr>
          <a:xfrm>
            <a:off x="4882446" y="2834637"/>
            <a:ext cx="4073407" cy="1210556"/>
          </a:xfrm>
        </p:spPr>
        <p:txBody>
          <a:bodyPr numCol="2">
            <a:normAutofit/>
          </a:bodyPr>
          <a:lstStyle>
            <a:lvl2pPr marL="228600" marR="0" indent="-228600" algn="l" defTabSz="342900" rtl="0" eaLnBrk="1" fontAlgn="auto" latinLnBrk="0" hangingPunct="1">
              <a:lnSpc>
                <a:spcPct val="100000"/>
              </a:lnSpc>
              <a:spcBef>
                <a:spcPct val="20000"/>
              </a:spcBef>
              <a:spcAft>
                <a:spcPts val="300"/>
              </a:spcAft>
              <a:buClr>
                <a:schemeClr val="accent2"/>
              </a:buClr>
              <a:buSzPct val="120000"/>
              <a:buFontTx/>
              <a:buBlip>
                <a:blip r:embed="rId2"/>
              </a:buBlip>
              <a:tabLst/>
              <a:defRPr sz="1000"/>
            </a:lvl2pPr>
            <a:lvl3pPr marL="457200" indent="-228600">
              <a:buSzPct val="120000"/>
              <a:buFontTx/>
              <a:buBlip>
                <a:blip r:embed="rId2"/>
              </a:buBlip>
              <a:defRPr sz="1000"/>
            </a:lvl3pPr>
            <a:lvl4pPr marL="649224" indent="-171450">
              <a:buSzPct val="120000"/>
              <a:buFontTx/>
              <a:buBlip>
                <a:blip r:embed="rId2"/>
              </a:buBlip>
              <a:defRPr sz="1000"/>
            </a:lvl4pPr>
            <a:lvl5pPr marL="813816" indent="-171450">
              <a:buSzPct val="120000"/>
              <a:buFontTx/>
              <a:buBlip>
                <a:blip r:embed="rId2"/>
              </a:buBlip>
              <a:defRPr sz="1000"/>
            </a:lvl5pPr>
          </a:lstStyle>
          <a:p>
            <a:pPr lvl="1"/>
            <a:r>
              <a:rPr lang="en-US" dirty="0" smtClean="0"/>
              <a:t>Bulleted List</a:t>
            </a:r>
          </a:p>
          <a:p>
            <a:pPr lvl="2"/>
            <a:r>
              <a:rPr lang="en-US" dirty="0" smtClean="0"/>
              <a:t>Third level</a:t>
            </a:r>
          </a:p>
          <a:p>
            <a:pPr lvl="3"/>
            <a:r>
              <a:rPr lang="en-US" dirty="0" smtClean="0"/>
              <a:t>Fourth level</a:t>
            </a:r>
          </a:p>
          <a:p>
            <a:pPr lvl="4"/>
            <a:r>
              <a:rPr lang="en-US" dirty="0" smtClean="0"/>
              <a:t>Fifth level</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marL="228600" marR="0" lvl="1" indent="-228600" algn="l" defTabSz="342900" rtl="0" eaLnBrk="1" fontAlgn="auto" latinLnBrk="0" hangingPunct="1">
              <a:lnSpc>
                <a:spcPct val="100000"/>
              </a:lnSpc>
              <a:spcBef>
                <a:spcPct val="20000"/>
              </a:spcBef>
              <a:spcAft>
                <a:spcPts val="300"/>
              </a:spcAft>
              <a:buClr>
                <a:schemeClr val="accent2"/>
              </a:buClr>
              <a:buSzPct val="120000"/>
              <a:buFont typeface="Arial"/>
              <a:buChar char="•"/>
              <a:tabLst/>
              <a:defRPr/>
            </a:pPr>
            <a:r>
              <a:rPr lang="en-US" dirty="0" smtClean="0"/>
              <a:t>Bulleted List</a:t>
            </a:r>
          </a:p>
          <a:p>
            <a:pPr lvl="1"/>
            <a:endParaRPr lang="en-US" dirty="0" smtClean="0"/>
          </a:p>
          <a:p>
            <a:pPr lvl="4"/>
            <a:endParaRPr lang="en-US" dirty="0"/>
          </a:p>
        </p:txBody>
      </p:sp>
      <p:cxnSp>
        <p:nvCxnSpPr>
          <p:cNvPr id="41" name="Straight Connector 40"/>
          <p:cNvCxnSpPr/>
          <p:nvPr userDrawn="1"/>
        </p:nvCxnSpPr>
        <p:spPr>
          <a:xfrm flipV="1">
            <a:off x="0" y="4176897"/>
            <a:ext cx="9144000" cy="3521"/>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44" name="Text Placeholder 43"/>
          <p:cNvSpPr>
            <a:spLocks noGrp="1"/>
          </p:cNvSpPr>
          <p:nvPr>
            <p:ph type="body" sz="quarter" idx="61"/>
          </p:nvPr>
        </p:nvSpPr>
        <p:spPr>
          <a:xfrm>
            <a:off x="1298222" y="4336053"/>
            <a:ext cx="7656866" cy="385762"/>
          </a:xfrm>
        </p:spPr>
        <p:txBody>
          <a:bodyPr/>
          <a:lstStyle>
            <a:lvl1pPr>
              <a:defRPr cap="all">
                <a:latin typeface="Arial Black"/>
              </a:defRPr>
            </a:lvl1pPr>
          </a:lstStyle>
          <a:p>
            <a:pPr lvl="0"/>
            <a:r>
              <a:rPr lang="en-US" dirty="0" smtClean="0"/>
              <a:t>Click to edit Master text styles</a:t>
            </a:r>
          </a:p>
        </p:txBody>
      </p:sp>
      <p:sp>
        <p:nvSpPr>
          <p:cNvPr id="46" name="Picture Placeholder 34"/>
          <p:cNvSpPr>
            <a:spLocks noGrp="1"/>
          </p:cNvSpPr>
          <p:nvPr>
            <p:ph type="pic" sz="quarter" idx="62" hasCustomPrompt="1"/>
          </p:nvPr>
        </p:nvSpPr>
        <p:spPr>
          <a:xfrm>
            <a:off x="1186315" y="1176501"/>
            <a:ext cx="637624" cy="637624"/>
          </a:xfrm>
        </p:spPr>
        <p:txBody>
          <a:bodyPr/>
          <a:lstStyle>
            <a:lvl1pPr algn="ctr">
              <a:defRPr/>
            </a:lvl1pPr>
          </a:lstStyle>
          <a:p>
            <a:r>
              <a:rPr lang="en-US" dirty="0" smtClean="0"/>
              <a:t>Icon</a:t>
            </a:r>
            <a:endParaRPr lang="en-US" dirty="0"/>
          </a:p>
        </p:txBody>
      </p:sp>
    </p:spTree>
    <p:extLst>
      <p:ext uri="{BB962C8B-B14F-4D97-AF65-F5344CB8AC3E}">
        <p14:creationId xmlns:p14="http://schemas.microsoft.com/office/powerpoint/2010/main" val="17173160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0" i="0" baseline="0">
                <a:solidFill>
                  <a:schemeClr val="tx1"/>
                </a:solidFill>
                <a:latin typeface="Trebuchet MS"/>
                <a:cs typeface="Trebuchet MS"/>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b="0" i="0">
                <a:latin typeface="Trebuchet MS"/>
                <a:cs typeface="Trebuchet MS"/>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b="0" i="0">
                <a:latin typeface="Trebuchet MS"/>
                <a:cs typeface="Trebuchet MS"/>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28749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3" y="1417372"/>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9" y="2879525"/>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5"/>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3" y="504826"/>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73234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4"/>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2" y="3340102"/>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5"/>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2262401669"/>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py and 2 Subhead">
    <p:spTree>
      <p:nvGrpSpPr>
        <p:cNvPr id="1" name=""/>
        <p:cNvGrpSpPr/>
        <p:nvPr/>
      </p:nvGrpSpPr>
      <p:grpSpPr>
        <a:xfrm>
          <a:off x="0" y="0"/>
          <a:ext cx="0" cy="0"/>
          <a:chOff x="0" y="0"/>
          <a:chExt cx="0" cy="0"/>
        </a:xfrm>
      </p:grpSpPr>
      <p:sp>
        <p:nvSpPr>
          <p:cNvPr id="17" name="Text Placeholder 2"/>
          <p:cNvSpPr>
            <a:spLocks noGrp="1"/>
          </p:cNvSpPr>
          <p:nvPr>
            <p:ph type="body" sz="quarter" idx="12" hasCustomPrompt="1"/>
          </p:nvPr>
        </p:nvSpPr>
        <p:spPr>
          <a:xfrm>
            <a:off x="304800" y="987552"/>
            <a:ext cx="1862368" cy="264688"/>
          </a:xfrm>
          <a:prstGeom prst="rect">
            <a:avLst/>
          </a:prstGeom>
          <a:solidFill>
            <a:schemeClr val="accent2"/>
          </a:solidFill>
          <a:ln>
            <a:noFill/>
          </a:ln>
        </p:spPr>
        <p:txBody>
          <a:bodyPr wrap="none" lIns="68580" tIns="54864" rIns="68580" bIns="54864" anchor="ctr" anchorCtr="0">
            <a:noAutofit/>
          </a:bodyPr>
          <a:lstStyle>
            <a:lvl1pPr marL="0" indent="0" algn="l">
              <a:spcBef>
                <a:spcPts val="0"/>
              </a:spcBef>
              <a:buNone/>
              <a:defRPr sz="1000" cap="all" baseline="0">
                <a:solidFill>
                  <a:schemeClr val="bg1"/>
                </a:solidFill>
                <a:latin typeface="Arial Black"/>
                <a:cs typeface="Arial Black"/>
              </a:defRPr>
            </a:lvl1pPr>
          </a:lstStyle>
          <a:p>
            <a:pPr lvl="0"/>
            <a:r>
              <a:rPr lang="en-US" dirty="0" smtClean="0"/>
              <a:t>Subtitle to go here</a:t>
            </a:r>
            <a:endParaRPr lang="en-US" dirty="0"/>
          </a:p>
        </p:txBody>
      </p:sp>
      <p:cxnSp>
        <p:nvCxnSpPr>
          <p:cNvPr id="8" name="Straight Connector 7"/>
          <p:cNvCxnSpPr/>
          <p:nvPr userDrawn="1"/>
        </p:nvCxnSpPr>
        <p:spPr>
          <a:xfrm flipV="1">
            <a:off x="9144000" y="707790"/>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3" name="Content Placeholder 22"/>
          <p:cNvSpPr>
            <a:spLocks noGrp="1"/>
          </p:cNvSpPr>
          <p:nvPr>
            <p:ph sz="quarter" idx="10" hasCustomPrompt="1"/>
          </p:nvPr>
        </p:nvSpPr>
        <p:spPr>
          <a:xfrm>
            <a:off x="304800" y="1332311"/>
            <a:ext cx="8493760" cy="1085770"/>
          </a:xfrm>
          <a:prstGeom prst="rect">
            <a:avLst/>
          </a:prstGeom>
        </p:spPr>
        <p:txBody>
          <a:bodyPr lIns="68580" tIns="34290" rIns="68580" bIns="34290">
            <a:noAutofit/>
          </a:bodyPr>
          <a:lstStyle>
            <a:lvl1pPr marL="0" indent="0">
              <a:lnSpc>
                <a:spcPct val="130000"/>
              </a:lnSpc>
              <a:spcBef>
                <a:spcPts val="0"/>
              </a:spcBef>
              <a:spcAft>
                <a:spcPts val="975"/>
              </a:spcAft>
              <a:buNone/>
              <a:defRPr sz="12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19" name="Content Placeholder 22"/>
          <p:cNvSpPr>
            <a:spLocks noGrp="1"/>
          </p:cNvSpPr>
          <p:nvPr>
            <p:ph sz="quarter" idx="17" hasCustomPrompt="1"/>
          </p:nvPr>
        </p:nvSpPr>
        <p:spPr>
          <a:xfrm>
            <a:off x="304800" y="3017520"/>
            <a:ext cx="8488758" cy="1515190"/>
          </a:xfrm>
          <a:prstGeom prst="rect">
            <a:avLst/>
          </a:prstGeom>
        </p:spPr>
        <p:txBody>
          <a:bodyPr lIns="68580" tIns="34290" rIns="68580" bIns="34290">
            <a:noAutofit/>
          </a:bodyPr>
          <a:lstStyle>
            <a:lvl1pPr marL="128016" marR="0" indent="-128016" algn="l" defTabSz="342900"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000"/>
            </a:lvl2pPr>
            <a:lvl3pPr>
              <a:defRPr sz="1000"/>
            </a:lvl3pPr>
            <a:lvl4pPr>
              <a:defRPr sz="1000"/>
            </a:lvl4pPr>
            <a:lvl5pPr>
              <a:defRPr sz="10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14" name="Text Placeholder 6"/>
          <p:cNvSpPr>
            <a:spLocks noGrp="1"/>
          </p:cNvSpPr>
          <p:nvPr>
            <p:ph type="body" sz="quarter" idx="18"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16" name="Text Placeholder 2"/>
          <p:cNvSpPr>
            <a:spLocks noGrp="1"/>
          </p:cNvSpPr>
          <p:nvPr>
            <p:ph type="body" sz="quarter" idx="19" hasCustomPrompt="1"/>
          </p:nvPr>
        </p:nvSpPr>
        <p:spPr>
          <a:xfrm>
            <a:off x="304800" y="2602992"/>
            <a:ext cx="1862368" cy="264688"/>
          </a:xfrm>
          <a:prstGeom prst="rect">
            <a:avLst/>
          </a:prstGeom>
          <a:solidFill>
            <a:schemeClr val="accent2"/>
          </a:solidFill>
          <a:ln>
            <a:noFill/>
          </a:ln>
        </p:spPr>
        <p:txBody>
          <a:bodyPr wrap="none" lIns="68580" tIns="54864" rIns="68580" bIns="54864" anchor="ctr" anchorCtr="0">
            <a:noAutofit/>
          </a:bodyPr>
          <a:lstStyle>
            <a:lvl1pPr marL="0" indent="0" algn="l">
              <a:spcBef>
                <a:spcPts val="0"/>
              </a:spcBef>
              <a:buNone/>
              <a:defRPr sz="1000" cap="all" baseline="0">
                <a:solidFill>
                  <a:schemeClr val="bg1"/>
                </a:solidFill>
                <a:latin typeface="Arial Black"/>
                <a:cs typeface="Arial Black"/>
              </a:defRPr>
            </a:lvl1pPr>
          </a:lstStyle>
          <a:p>
            <a:pPr lvl="0"/>
            <a:r>
              <a:rPr lang="en-US" dirty="0" smtClean="0"/>
              <a:t>Subtitle to go here</a:t>
            </a:r>
            <a:endParaRPr lang="en-US" dirty="0"/>
          </a:p>
        </p:txBody>
      </p:sp>
    </p:spTree>
    <p:extLst>
      <p:ext uri="{BB962C8B-B14F-4D97-AF65-F5344CB8AC3E}">
        <p14:creationId xmlns:p14="http://schemas.microsoft.com/office/powerpoint/2010/main" val="654974857"/>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6" y="4047508"/>
            <a:ext cx="5014975" cy="647100"/>
          </a:xfrm>
          <a:prstGeom prst="rect">
            <a:avLst/>
          </a:prstGeom>
          <a:solidFill>
            <a:srgbClr val="2FC2D9"/>
          </a:solidFill>
        </p:spPr>
        <p:txBody>
          <a:bodyPr wrap="none" lIns="137160" tIns="27432" rIns="137160" bIns="34290">
            <a:no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6" y="3439725"/>
            <a:ext cx="3688427" cy="647100"/>
          </a:xfrm>
          <a:prstGeom prst="rect">
            <a:avLst/>
          </a:prstGeom>
          <a:solidFill>
            <a:srgbClr val="2FC2D9"/>
          </a:solidFill>
        </p:spPr>
        <p:txBody>
          <a:bodyPr wrap="none" lIns="137160" tIns="27432" rIns="137160" bIns="34290">
            <a:no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6" y="2869953"/>
            <a:ext cx="5285757" cy="647100"/>
          </a:xfrm>
          <a:prstGeom prst="rect">
            <a:avLst/>
          </a:prstGeom>
          <a:solidFill>
            <a:srgbClr val="2FC2D9"/>
          </a:solidFill>
          <a:ln>
            <a:noFill/>
          </a:ln>
          <a:effectLst/>
        </p:spPr>
        <p:txBody>
          <a:bodyPr wrap="none" lIns="137160" tIns="27432" rIns="137160" bIns="34290" anchor="t">
            <a:spAutoFit/>
          </a:bodyPr>
          <a:lstStyle>
            <a:lvl1pPr algn="l">
              <a:defRPr sz="3800" b="0" cap="all" baseline="0">
                <a:solidFill>
                  <a:srgbClr val="FFFFFF"/>
                </a:solidFill>
                <a:latin typeface="Arial Black"/>
                <a:cs typeface="Arial Black"/>
              </a:defRPr>
            </a:lvl1pPr>
          </a:lstStyle>
          <a:p>
            <a:r>
              <a:rPr lang="en-US" dirty="0" smtClean="0"/>
              <a:t>Type line 1 here</a:t>
            </a:r>
            <a:endParaRPr lang="en-US" dirty="0"/>
          </a:p>
        </p:txBody>
      </p:sp>
      <p:sp>
        <p:nvSpPr>
          <p:cNvPr id="8" name="Text Placeholder 13"/>
          <p:cNvSpPr txBox="1">
            <a:spLocks/>
          </p:cNvSpPr>
          <p:nvPr userDrawn="1"/>
        </p:nvSpPr>
        <p:spPr>
          <a:xfrm>
            <a:off x="781356" y="2496459"/>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30" y="2457128"/>
            <a:ext cx="3731155" cy="284693"/>
          </a:xfrm>
          <a:prstGeom prst="rect">
            <a:avLst/>
          </a:prstGeom>
          <a:solidFill>
            <a:schemeClr val="accent2"/>
          </a:solidFill>
        </p:spPr>
        <p:txBody>
          <a:bodyPr vert="horz" wrap="none" lIns="68580" tIns="34290" rIns="68580" bIns="34290">
            <a:noAutofit/>
          </a:bodyPr>
          <a:lstStyle>
            <a:lvl1pPr marL="0" indent="0">
              <a:buNone/>
              <a:defRPr sz="1400" cap="all">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4499014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3" y="-11545"/>
            <a:ext cx="2338293" cy="5173578"/>
          </a:xfrm>
          <a:prstGeom prst="rect">
            <a:avLst/>
          </a:prstGeom>
        </p:spPr>
      </p:pic>
      <p:sp>
        <p:nvSpPr>
          <p:cNvPr id="7" name="Text Placeholder 12"/>
          <p:cNvSpPr>
            <a:spLocks noGrp="1"/>
          </p:cNvSpPr>
          <p:nvPr>
            <p:ph type="body" sz="quarter" idx="13" hasCustomPrompt="1"/>
          </p:nvPr>
        </p:nvSpPr>
        <p:spPr>
          <a:xfrm>
            <a:off x="872406" y="4011224"/>
            <a:ext cx="5014975" cy="647100"/>
          </a:xfrm>
          <a:prstGeom prst="rect">
            <a:avLst/>
          </a:prstGeom>
          <a:solidFill>
            <a:srgbClr val="2FC2D9"/>
          </a:solidFill>
        </p:spPr>
        <p:txBody>
          <a:bodyPr wrap="none" lIns="137160" tIns="27432" rIns="137160" bIns="34290">
            <a:noAutofit/>
          </a:bodyPr>
          <a:lstStyle>
            <a:lvl1pPr marL="0" indent="0">
              <a:buNone/>
              <a:defRPr sz="3800" b="0" i="0" cap="all" baseline="0">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6" y="3421583"/>
            <a:ext cx="3688427" cy="647100"/>
          </a:xfrm>
          <a:prstGeom prst="rect">
            <a:avLst/>
          </a:prstGeom>
          <a:solidFill>
            <a:srgbClr val="2FC2D9"/>
          </a:solidFill>
        </p:spPr>
        <p:txBody>
          <a:bodyPr wrap="none" lIns="137160" tIns="27432" rIns="137160" bIns="34290">
            <a:noAutofit/>
          </a:bodyPr>
          <a:lstStyle>
            <a:lvl1pPr marL="0" indent="0">
              <a:buNone/>
              <a:defRPr sz="3800" b="0" i="0" cap="all" baseline="0">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6" y="2869953"/>
            <a:ext cx="5285757" cy="647100"/>
          </a:xfrm>
          <a:prstGeom prst="rect">
            <a:avLst/>
          </a:prstGeom>
          <a:solidFill>
            <a:srgbClr val="2FC2D9"/>
          </a:solidFill>
          <a:ln>
            <a:noFill/>
          </a:ln>
          <a:effectLst/>
        </p:spPr>
        <p:txBody>
          <a:bodyPr wrap="none" lIns="137160" tIns="27432" rIns="137160" bIns="34290" anchor="t">
            <a:noAutofit/>
          </a:bodyPr>
          <a:lstStyle>
            <a:lvl1pPr algn="l">
              <a:defRPr sz="3800" b="0" i="0" cap="all" baseline="0">
                <a:solidFill>
                  <a:srgbClr val="FFFFFF"/>
                </a:solidFill>
                <a:latin typeface="Arial Black"/>
              </a:defRPr>
            </a:lvl1pPr>
          </a:lstStyle>
          <a:p>
            <a:r>
              <a:rPr lang="en-US" dirty="0" smtClean="0"/>
              <a:t>Type line 1 here</a:t>
            </a:r>
            <a:endParaRPr lang="en-US" dirty="0"/>
          </a:p>
        </p:txBody>
      </p:sp>
      <p:sp>
        <p:nvSpPr>
          <p:cNvPr id="8" name="Text Placeholder 13"/>
          <p:cNvSpPr txBox="1">
            <a:spLocks/>
          </p:cNvSpPr>
          <p:nvPr userDrawn="1"/>
        </p:nvSpPr>
        <p:spPr>
          <a:xfrm>
            <a:off x="781356" y="2496459"/>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30" y="2457128"/>
            <a:ext cx="3961987" cy="284693"/>
          </a:xfrm>
          <a:prstGeom prst="rect">
            <a:avLst/>
          </a:prstGeom>
          <a:solidFill>
            <a:schemeClr val="accent2"/>
          </a:solidFill>
        </p:spPr>
        <p:txBody>
          <a:bodyPr vert="horz" wrap="none" lIns="182880" tIns="34290" rIns="182880" bIns="34290">
            <a:spAutoFit/>
          </a:bodyPr>
          <a:lstStyle>
            <a:lvl1pPr marL="0" indent="0">
              <a:buNone/>
              <a:defRPr sz="1400" cap="all">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733044831"/>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Grid w/Icons">
    <p:spTree>
      <p:nvGrpSpPr>
        <p:cNvPr id="1" name=""/>
        <p:cNvGrpSpPr/>
        <p:nvPr/>
      </p:nvGrpSpPr>
      <p:grpSpPr>
        <a:xfrm>
          <a:off x="0" y="0"/>
          <a:ext cx="0" cy="0"/>
          <a:chOff x="0" y="0"/>
          <a:chExt cx="0" cy="0"/>
        </a:xfrm>
      </p:grpSpPr>
      <p:cxnSp>
        <p:nvCxnSpPr>
          <p:cNvPr id="3" name="Straight Connector 2"/>
          <p:cNvCxnSpPr/>
          <p:nvPr userDrawn="1"/>
        </p:nvCxnSpPr>
        <p:spPr>
          <a:xfrm flipV="1">
            <a:off x="3048000" y="696244"/>
            <a:ext cx="0" cy="4152848"/>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6096000" y="696244"/>
            <a:ext cx="0" cy="4152848"/>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flipH="1">
            <a:off x="0" y="2800350"/>
            <a:ext cx="9144000" cy="0"/>
          </a:xfrm>
          <a:prstGeom prst="line">
            <a:avLst/>
          </a:prstGeom>
          <a:ln w="19050" cmpd="sng">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203834"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2" name="Text Placeholder 2"/>
          <p:cNvSpPr>
            <a:spLocks noGrp="1"/>
          </p:cNvSpPr>
          <p:nvPr>
            <p:ph type="body" sz="quarter" idx="15" hasCustomPrompt="1"/>
          </p:nvPr>
        </p:nvSpPr>
        <p:spPr>
          <a:xfrm>
            <a:off x="329801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632569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077747"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5" name="Picture Placeholder 16"/>
          <p:cNvSpPr>
            <a:spLocks noGrp="1"/>
          </p:cNvSpPr>
          <p:nvPr>
            <p:ph type="pic" sz="quarter" idx="18"/>
          </p:nvPr>
        </p:nvSpPr>
        <p:spPr>
          <a:xfrm>
            <a:off x="4229656"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6" name="Picture Placeholder 16"/>
          <p:cNvSpPr>
            <a:spLocks noGrp="1"/>
          </p:cNvSpPr>
          <p:nvPr>
            <p:ph type="pic" sz="quarter" idx="19"/>
          </p:nvPr>
        </p:nvSpPr>
        <p:spPr>
          <a:xfrm>
            <a:off x="7300747" y="882570"/>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7" name="Picture Placeholder 16"/>
          <p:cNvSpPr>
            <a:spLocks noGrp="1"/>
          </p:cNvSpPr>
          <p:nvPr>
            <p:ph type="pic" sz="quarter" idx="20"/>
          </p:nvPr>
        </p:nvSpPr>
        <p:spPr>
          <a:xfrm>
            <a:off x="7300747" y="2948417"/>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8" name="Picture Placeholder 16"/>
          <p:cNvSpPr>
            <a:spLocks noGrp="1"/>
          </p:cNvSpPr>
          <p:nvPr>
            <p:ph type="pic" sz="quarter" idx="21"/>
          </p:nvPr>
        </p:nvSpPr>
        <p:spPr>
          <a:xfrm>
            <a:off x="4229656" y="2948417"/>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19" name="Picture Placeholder 16"/>
          <p:cNvSpPr>
            <a:spLocks noGrp="1"/>
          </p:cNvSpPr>
          <p:nvPr>
            <p:ph type="pic" sz="quarter" idx="22"/>
          </p:nvPr>
        </p:nvSpPr>
        <p:spPr>
          <a:xfrm>
            <a:off x="1077747" y="2948417"/>
            <a:ext cx="696664" cy="696664"/>
          </a:xfrm>
          <a:prstGeom prst="rect">
            <a:avLst/>
          </a:prstGeom>
          <a:noFill/>
        </p:spPr>
        <p:txBody>
          <a:bodyPr vert="horz" lIns="0" rIns="0"/>
          <a:lstStyle>
            <a:lvl1pPr marL="0" indent="0" algn="ctr">
              <a:buNone/>
              <a:defRPr sz="700">
                <a:solidFill>
                  <a:srgbClr val="FFFFFF"/>
                </a:solidFill>
              </a:defRPr>
            </a:lvl1pPr>
          </a:lstStyle>
          <a:p>
            <a:endParaRPr lang="en-US" dirty="0"/>
          </a:p>
        </p:txBody>
      </p:sp>
      <p:sp>
        <p:nvSpPr>
          <p:cNvPr id="20" name="Text Placeholder 23"/>
          <p:cNvSpPr>
            <a:spLocks noGrp="1"/>
          </p:cNvSpPr>
          <p:nvPr>
            <p:ph type="body" sz="quarter" idx="23" hasCustomPrompt="1"/>
          </p:nvPr>
        </p:nvSpPr>
        <p:spPr>
          <a:xfrm>
            <a:off x="205097" y="173694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298454" y="173694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301097" y="173694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6319239" y="379688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4" name="Text Placeholder 23"/>
          <p:cNvSpPr>
            <a:spLocks noGrp="1"/>
          </p:cNvSpPr>
          <p:nvPr>
            <p:ph type="body" sz="quarter" idx="27" hasCustomPrompt="1"/>
          </p:nvPr>
        </p:nvSpPr>
        <p:spPr>
          <a:xfrm>
            <a:off x="3298453" y="379688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96024" y="3796881"/>
            <a:ext cx="2654300" cy="367631"/>
          </a:xfrm>
          <a:prstGeom prst="rect">
            <a:avLst/>
          </a:prstGeom>
        </p:spPr>
        <p:txBody>
          <a:bodyPr vert="horz"/>
          <a:lstStyle>
            <a:lvl1pPr marL="0" indent="0" algn="ctr">
              <a:buNone/>
              <a:defRPr sz="1400" cap="a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Tree>
    <p:extLst>
      <p:ext uri="{BB962C8B-B14F-4D97-AF65-F5344CB8AC3E}">
        <p14:creationId xmlns:p14="http://schemas.microsoft.com/office/powerpoint/2010/main" val="247105546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xecutive Grid">
    <p:spTree>
      <p:nvGrpSpPr>
        <p:cNvPr id="1" name=""/>
        <p:cNvGrpSpPr/>
        <p:nvPr/>
      </p:nvGrpSpPr>
      <p:grpSpPr>
        <a:xfrm>
          <a:off x="0" y="0"/>
          <a:ext cx="0" cy="0"/>
          <a:chOff x="0" y="0"/>
          <a:chExt cx="0" cy="0"/>
        </a:xfrm>
      </p:grpSpPr>
      <p:cxnSp>
        <p:nvCxnSpPr>
          <p:cNvPr id="4" name="Straight Connector 3"/>
          <p:cNvCxnSpPr/>
          <p:nvPr userDrawn="1"/>
        </p:nvCxnSpPr>
        <p:spPr>
          <a:xfrm flipH="1" flipV="1">
            <a:off x="4616827" y="2805208"/>
            <a:ext cx="18675" cy="20506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20383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9" name="Text Placeholder 2"/>
          <p:cNvSpPr>
            <a:spLocks noGrp="1"/>
          </p:cNvSpPr>
          <p:nvPr>
            <p:ph type="body" sz="quarter" idx="12" hasCustomPrompt="1"/>
          </p:nvPr>
        </p:nvSpPr>
        <p:spPr>
          <a:xfrm>
            <a:off x="3298016"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0" name="Text Placeholder 2"/>
          <p:cNvSpPr>
            <a:spLocks noGrp="1"/>
          </p:cNvSpPr>
          <p:nvPr>
            <p:ph type="body" sz="quarter" idx="13" hasCustomPrompt="1"/>
          </p:nvPr>
        </p:nvSpPr>
        <p:spPr>
          <a:xfrm>
            <a:off x="6322925" y="2092230"/>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1" name="Text Placeholder 2"/>
          <p:cNvSpPr>
            <a:spLocks noGrp="1"/>
          </p:cNvSpPr>
          <p:nvPr>
            <p:ph type="body" sz="quarter" idx="14" hasCustomPrompt="1"/>
          </p:nvPr>
        </p:nvSpPr>
        <p:spPr>
          <a:xfrm>
            <a:off x="1374114"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3" name="Text Placeholder 2"/>
          <p:cNvSpPr>
            <a:spLocks noGrp="1"/>
          </p:cNvSpPr>
          <p:nvPr>
            <p:ph type="body" sz="quarter" idx="16" hasCustomPrompt="1"/>
          </p:nvPr>
        </p:nvSpPr>
        <p:spPr>
          <a:xfrm>
            <a:off x="5308256" y="4160453"/>
            <a:ext cx="2640330" cy="638644"/>
          </a:xfrm>
          <a:prstGeom prst="rect">
            <a:avLst/>
          </a:prstGeom>
        </p:spPr>
        <p:txBody>
          <a:bodyPr vert="horz"/>
          <a:lstStyle>
            <a:lvl1pPr marL="0" indent="0" algn="ctr">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14" name="Picture Placeholder 16"/>
          <p:cNvSpPr>
            <a:spLocks noGrp="1"/>
          </p:cNvSpPr>
          <p:nvPr>
            <p:ph type="pic" sz="quarter" idx="17"/>
          </p:nvPr>
        </p:nvSpPr>
        <p:spPr>
          <a:xfrm>
            <a:off x="1175671" y="882572"/>
            <a:ext cx="696663" cy="696663"/>
          </a:xfrm>
          <a:prstGeom prst="ellipse">
            <a:avLst/>
          </a:prstGeom>
        </p:spPr>
        <p:txBody>
          <a:bodyPr vert="horz"/>
          <a:lstStyle>
            <a:lvl1pPr marL="0" indent="0" algn="ctr">
              <a:buNone/>
              <a:defRPr sz="700"/>
            </a:lvl1pPr>
          </a:lstStyle>
          <a:p>
            <a:endParaRPr lang="en-US" dirty="0"/>
          </a:p>
        </p:txBody>
      </p:sp>
      <p:sp>
        <p:nvSpPr>
          <p:cNvPr id="15" name="Picture Placeholder 16"/>
          <p:cNvSpPr>
            <a:spLocks noGrp="1"/>
          </p:cNvSpPr>
          <p:nvPr>
            <p:ph type="pic" sz="quarter" idx="18"/>
          </p:nvPr>
        </p:nvSpPr>
        <p:spPr>
          <a:xfrm>
            <a:off x="4229659" y="882572"/>
            <a:ext cx="696663" cy="696663"/>
          </a:xfrm>
          <a:prstGeom prst="ellipse">
            <a:avLst/>
          </a:prstGeom>
        </p:spPr>
        <p:txBody>
          <a:bodyPr vert="horz"/>
          <a:lstStyle>
            <a:lvl1pPr marL="0" indent="0" algn="ctr">
              <a:buNone/>
              <a:defRPr sz="700"/>
            </a:lvl1pPr>
          </a:lstStyle>
          <a:p>
            <a:endParaRPr lang="en-US" dirty="0"/>
          </a:p>
        </p:txBody>
      </p:sp>
      <p:sp>
        <p:nvSpPr>
          <p:cNvPr id="16" name="Picture Placeholder 16"/>
          <p:cNvSpPr>
            <a:spLocks noGrp="1"/>
          </p:cNvSpPr>
          <p:nvPr>
            <p:ph type="pic" sz="quarter" idx="19"/>
          </p:nvPr>
        </p:nvSpPr>
        <p:spPr>
          <a:xfrm>
            <a:off x="7300750" y="882572"/>
            <a:ext cx="696663" cy="696663"/>
          </a:xfrm>
          <a:prstGeom prst="ellipse">
            <a:avLst/>
          </a:prstGeom>
        </p:spPr>
        <p:txBody>
          <a:bodyPr vert="horz"/>
          <a:lstStyle>
            <a:lvl1pPr marL="0" indent="0" algn="ctr">
              <a:buNone/>
              <a:defRPr sz="700"/>
            </a:lvl1pPr>
          </a:lstStyle>
          <a:p>
            <a:endParaRPr lang="en-US" dirty="0"/>
          </a:p>
        </p:txBody>
      </p:sp>
      <p:sp>
        <p:nvSpPr>
          <p:cNvPr id="17" name="Picture Placeholder 16"/>
          <p:cNvSpPr>
            <a:spLocks noGrp="1"/>
          </p:cNvSpPr>
          <p:nvPr>
            <p:ph type="pic" sz="quarter" idx="20"/>
          </p:nvPr>
        </p:nvSpPr>
        <p:spPr>
          <a:xfrm>
            <a:off x="6280092" y="2948417"/>
            <a:ext cx="696663" cy="696663"/>
          </a:xfrm>
          <a:prstGeom prst="ellipse">
            <a:avLst/>
          </a:prstGeom>
        </p:spPr>
        <p:txBody>
          <a:bodyPr vert="horz"/>
          <a:lstStyle>
            <a:lvl1pPr marL="0" indent="0" algn="ctr">
              <a:buNone/>
              <a:defRPr sz="700"/>
            </a:lvl1pPr>
          </a:lstStyle>
          <a:p>
            <a:endParaRPr lang="en-US" dirty="0"/>
          </a:p>
        </p:txBody>
      </p:sp>
      <p:sp>
        <p:nvSpPr>
          <p:cNvPr id="19" name="Picture Placeholder 16"/>
          <p:cNvSpPr>
            <a:spLocks noGrp="1"/>
          </p:cNvSpPr>
          <p:nvPr>
            <p:ph type="pic" sz="quarter" idx="22"/>
          </p:nvPr>
        </p:nvSpPr>
        <p:spPr>
          <a:xfrm>
            <a:off x="2345950" y="2948417"/>
            <a:ext cx="696663" cy="696663"/>
          </a:xfrm>
          <a:prstGeom prst="ellipse">
            <a:avLst/>
          </a:prstGeom>
        </p:spPr>
        <p:txBody>
          <a:bodyPr vert="horz"/>
          <a:lstStyle>
            <a:lvl1pPr marL="0" indent="0" algn="ctr">
              <a:buNone/>
              <a:defRPr sz="700"/>
            </a:lvl1pPr>
          </a:lstStyle>
          <a:p>
            <a:endParaRPr lang="en-US" dirty="0"/>
          </a:p>
        </p:txBody>
      </p:sp>
      <p:sp>
        <p:nvSpPr>
          <p:cNvPr id="20" name="Text Placeholder 23"/>
          <p:cNvSpPr>
            <a:spLocks noGrp="1"/>
          </p:cNvSpPr>
          <p:nvPr>
            <p:ph type="body" sz="quarter" idx="23" hasCustomPrompt="1"/>
          </p:nvPr>
        </p:nvSpPr>
        <p:spPr>
          <a:xfrm>
            <a:off x="427184"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1" name="Text Placeholder 23"/>
          <p:cNvSpPr>
            <a:spLocks noGrp="1"/>
          </p:cNvSpPr>
          <p:nvPr>
            <p:ph type="body" sz="quarter" idx="24" hasCustomPrompt="1"/>
          </p:nvPr>
        </p:nvSpPr>
        <p:spPr>
          <a:xfrm>
            <a:off x="3528786"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2" name="Text Placeholder 23"/>
          <p:cNvSpPr>
            <a:spLocks noGrp="1"/>
          </p:cNvSpPr>
          <p:nvPr>
            <p:ph type="body" sz="quarter" idx="25" hasCustomPrompt="1"/>
          </p:nvPr>
        </p:nvSpPr>
        <p:spPr>
          <a:xfrm>
            <a:off x="6531431" y="17013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3" name="Text Placeholder 23"/>
          <p:cNvSpPr>
            <a:spLocks noGrp="1"/>
          </p:cNvSpPr>
          <p:nvPr>
            <p:ph type="body" sz="quarter" idx="26" hasCustomPrompt="1"/>
          </p:nvPr>
        </p:nvSpPr>
        <p:spPr>
          <a:xfrm>
            <a:off x="5531605"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25" name="Text Placeholder 23"/>
          <p:cNvSpPr>
            <a:spLocks noGrp="1"/>
          </p:cNvSpPr>
          <p:nvPr>
            <p:ph type="body" sz="quarter" idx="28" hasCustomPrompt="1"/>
          </p:nvPr>
        </p:nvSpPr>
        <p:spPr>
          <a:xfrm>
            <a:off x="1597463" y="376131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29" name="Straight Connector 28"/>
          <p:cNvCxnSpPr/>
          <p:nvPr userDrawn="1"/>
        </p:nvCxnSpPr>
        <p:spPr>
          <a:xfrm flipV="1">
            <a:off x="6133630" y="667928"/>
            <a:ext cx="0" cy="21260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024670" y="667928"/>
            <a:ext cx="0" cy="212607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5744881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Grid Layout_ 4 Box">
    <p:spTree>
      <p:nvGrpSpPr>
        <p:cNvPr id="1" name=""/>
        <p:cNvGrpSpPr/>
        <p:nvPr/>
      </p:nvGrpSpPr>
      <p:grpSpPr>
        <a:xfrm>
          <a:off x="0" y="0"/>
          <a:ext cx="0" cy="0"/>
          <a:chOff x="0" y="0"/>
          <a:chExt cx="0" cy="0"/>
        </a:xfrm>
      </p:grpSpPr>
      <p:cxnSp>
        <p:nvCxnSpPr>
          <p:cNvPr id="4" name="Straight Connector 3"/>
          <p:cNvCxnSpPr/>
          <p:nvPr userDrawn="1"/>
        </p:nvCxnSpPr>
        <p:spPr>
          <a:xfrm flipH="1">
            <a:off x="0" y="1605311"/>
            <a:ext cx="5638800" cy="2451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13" hasCustomPrompt="1"/>
          </p:nvPr>
        </p:nvSpPr>
        <p:spPr>
          <a:xfrm>
            <a:off x="5835246" y="1434166"/>
            <a:ext cx="3136035" cy="275054"/>
          </a:xfrm>
          <a:prstGeom prst="rect">
            <a:avLst/>
          </a:prstGeom>
        </p:spPr>
        <p:txBody>
          <a:bodyPr vert="horz"/>
          <a:lstStyle>
            <a:lvl1pPr marL="0" indent="0" algn="l">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15" name="Text Placeholder 23"/>
          <p:cNvSpPr>
            <a:spLocks noGrp="1"/>
          </p:cNvSpPr>
          <p:nvPr>
            <p:ph type="body" sz="quarter" idx="23" hasCustomPrompt="1"/>
          </p:nvPr>
        </p:nvSpPr>
        <p:spPr>
          <a:xfrm>
            <a:off x="284944" y="8885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7" name="Text Placeholder 23"/>
          <p:cNvSpPr>
            <a:spLocks noGrp="1"/>
          </p:cNvSpPr>
          <p:nvPr>
            <p:ph type="body" sz="quarter" idx="25" hasCustomPrompt="1"/>
          </p:nvPr>
        </p:nvSpPr>
        <p:spPr>
          <a:xfrm>
            <a:off x="5830391" y="888573"/>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8" name="Text Placeholder 23"/>
          <p:cNvSpPr>
            <a:spLocks noGrp="1"/>
          </p:cNvSpPr>
          <p:nvPr>
            <p:ph type="body" sz="quarter" idx="26" hasCustomPrompt="1"/>
          </p:nvPr>
        </p:nvSpPr>
        <p:spPr>
          <a:xfrm>
            <a:off x="5836405" y="2771302"/>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sp>
        <p:nvSpPr>
          <p:cNvPr id="19" name="Text Placeholder 23"/>
          <p:cNvSpPr>
            <a:spLocks noGrp="1"/>
          </p:cNvSpPr>
          <p:nvPr>
            <p:ph type="body" sz="quarter" idx="28" hasCustomPrompt="1"/>
          </p:nvPr>
        </p:nvSpPr>
        <p:spPr>
          <a:xfrm>
            <a:off x="286823" y="1942672"/>
            <a:ext cx="2193637" cy="276206"/>
          </a:xfrm>
          <a:prstGeom prst="rect">
            <a:avLst/>
          </a:prstGeom>
          <a:solidFill>
            <a:schemeClr val="accent2"/>
          </a:solidFill>
        </p:spPr>
        <p:txBody>
          <a:bodyPr vert="horz"/>
          <a:lstStyle>
            <a:lvl1pPr marL="0" indent="0" algn="ctr">
              <a:buNone/>
              <a:defRPr sz="1200" cap="all">
                <a:solidFill>
                  <a:schemeClr val="bg1"/>
                </a:solidFill>
                <a:latin typeface="Arial Black"/>
                <a:cs typeface="Arial Black"/>
              </a:defRPr>
            </a:lvl1pPr>
            <a:lvl2pPr marL="457200" indent="0">
              <a:buNone/>
              <a:defRPr sz="1400">
                <a:latin typeface="Arial Black"/>
                <a:cs typeface="Arial Black"/>
              </a:defRPr>
            </a:lvl2pPr>
            <a:lvl3pPr marL="914400" indent="0">
              <a:buNone/>
              <a:defRPr sz="1400">
                <a:latin typeface="Arial Black"/>
                <a:cs typeface="Arial Black"/>
              </a:defRPr>
            </a:lvl3pPr>
            <a:lvl4pPr marL="1371600" indent="0">
              <a:buNone/>
              <a:defRPr sz="1400">
                <a:latin typeface="Arial Black"/>
                <a:cs typeface="Arial Black"/>
              </a:defRPr>
            </a:lvl4pPr>
            <a:lvl5pPr marL="1828800" indent="0">
              <a:buNone/>
              <a:defRPr sz="1400">
                <a:latin typeface="Arial Black"/>
                <a:cs typeface="Arial Black"/>
              </a:defRPr>
            </a:lvl5pPr>
          </a:lstStyle>
          <a:p>
            <a:pPr lvl="0"/>
            <a:r>
              <a:rPr lang="en-US" dirty="0" err="1" smtClean="0"/>
              <a:t>Lorem</a:t>
            </a:r>
            <a:r>
              <a:rPr lang="en-US" dirty="0" smtClean="0"/>
              <a:t> </a:t>
            </a:r>
            <a:r>
              <a:rPr lang="en-US" dirty="0" err="1" smtClean="0"/>
              <a:t>Ipsum</a:t>
            </a:r>
            <a:r>
              <a:rPr lang="en-US" dirty="0" smtClean="0"/>
              <a:t> dolor</a:t>
            </a:r>
            <a:endParaRPr lang="en-US" dirty="0"/>
          </a:p>
        </p:txBody>
      </p:sp>
      <p:cxnSp>
        <p:nvCxnSpPr>
          <p:cNvPr id="20" name="Straight Connector 19"/>
          <p:cNvCxnSpPr/>
          <p:nvPr userDrawn="1"/>
        </p:nvCxnSpPr>
        <p:spPr>
          <a:xfrm flipV="1">
            <a:off x="5645950" y="667928"/>
            <a:ext cx="0" cy="418855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cap="all" baseline="0">
                <a:latin typeface="Arial Black"/>
                <a:cs typeface="Arial Black"/>
              </a:defRPr>
            </a:lvl1pPr>
          </a:lstStyle>
          <a:p>
            <a:pPr lvl="0"/>
            <a:r>
              <a:rPr lang="en-US" dirty="0" smtClean="0"/>
              <a:t>CLICK TO ADD TITLE</a:t>
            </a:r>
            <a:endParaRPr lang="en-US" dirty="0"/>
          </a:p>
        </p:txBody>
      </p:sp>
      <p:sp>
        <p:nvSpPr>
          <p:cNvPr id="25" name="Text Placeholder 2"/>
          <p:cNvSpPr>
            <a:spLocks noGrp="1"/>
          </p:cNvSpPr>
          <p:nvPr>
            <p:ph type="body" sz="quarter" idx="29" hasCustomPrompt="1"/>
          </p:nvPr>
        </p:nvSpPr>
        <p:spPr>
          <a:xfrm>
            <a:off x="5835246" y="1212990"/>
            <a:ext cx="3136035" cy="250050"/>
          </a:xfrm>
          <a:prstGeom prst="rect">
            <a:avLst/>
          </a:prstGeom>
        </p:spPr>
        <p:txBody>
          <a:bodyPr vert="horz" anchor="t"/>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26" name="Text Placeholder 2"/>
          <p:cNvSpPr>
            <a:spLocks noGrp="1"/>
          </p:cNvSpPr>
          <p:nvPr>
            <p:ph type="body" sz="quarter" idx="30" hasCustomPrompt="1"/>
          </p:nvPr>
        </p:nvSpPr>
        <p:spPr>
          <a:xfrm>
            <a:off x="5835246" y="1921137"/>
            <a:ext cx="3136035" cy="275054"/>
          </a:xfrm>
          <a:prstGeom prst="rect">
            <a:avLst/>
          </a:prstGeom>
        </p:spPr>
        <p:txBody>
          <a:bodyPr vert="horz"/>
          <a:lstStyle>
            <a:lvl1pPr marL="0" indent="0" algn="l">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27" name="Text Placeholder 2"/>
          <p:cNvSpPr>
            <a:spLocks noGrp="1"/>
          </p:cNvSpPr>
          <p:nvPr>
            <p:ph type="body" sz="quarter" idx="31" hasCustomPrompt="1"/>
          </p:nvPr>
        </p:nvSpPr>
        <p:spPr>
          <a:xfrm>
            <a:off x="5835246" y="1710121"/>
            <a:ext cx="3136035" cy="250050"/>
          </a:xfrm>
          <a:prstGeom prst="rect">
            <a:avLst/>
          </a:prstGeom>
        </p:spPr>
        <p:txBody>
          <a:bodyPr vert="horz"/>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28" name="Text Placeholder 2"/>
          <p:cNvSpPr>
            <a:spLocks noGrp="1"/>
          </p:cNvSpPr>
          <p:nvPr>
            <p:ph type="body" sz="quarter" idx="32" hasCustomPrompt="1"/>
          </p:nvPr>
        </p:nvSpPr>
        <p:spPr>
          <a:xfrm>
            <a:off x="5835246" y="2401492"/>
            <a:ext cx="3136035" cy="275054"/>
          </a:xfrm>
          <a:prstGeom prst="rect">
            <a:avLst/>
          </a:prstGeom>
        </p:spPr>
        <p:txBody>
          <a:bodyPr vert="horz"/>
          <a:lstStyle>
            <a:lvl1pPr marL="0" indent="0" algn="l">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p:txBody>
      </p:sp>
      <p:sp>
        <p:nvSpPr>
          <p:cNvPr id="29" name="Text Placeholder 2"/>
          <p:cNvSpPr>
            <a:spLocks noGrp="1"/>
          </p:cNvSpPr>
          <p:nvPr>
            <p:ph type="body" sz="quarter" idx="33" hasCustomPrompt="1"/>
          </p:nvPr>
        </p:nvSpPr>
        <p:spPr>
          <a:xfrm>
            <a:off x="5835246" y="2198037"/>
            <a:ext cx="3136035" cy="250050"/>
          </a:xfrm>
          <a:prstGeom prst="rect">
            <a:avLst/>
          </a:prstGeom>
        </p:spPr>
        <p:txBody>
          <a:bodyPr vert="horz"/>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sp>
        <p:nvSpPr>
          <p:cNvPr id="34" name="Chart Placeholder 33"/>
          <p:cNvSpPr>
            <a:spLocks noGrp="1"/>
          </p:cNvSpPr>
          <p:nvPr>
            <p:ph type="chart" sz="quarter" idx="34"/>
          </p:nvPr>
        </p:nvSpPr>
        <p:spPr>
          <a:xfrm>
            <a:off x="5832476" y="3156859"/>
            <a:ext cx="3138805" cy="1578338"/>
          </a:xfrm>
          <a:prstGeom prst="rect">
            <a:avLst/>
          </a:prstGeom>
        </p:spPr>
        <p:txBody>
          <a:bodyPr vert="horz"/>
          <a:lstStyle>
            <a:lvl1pPr marL="0" indent="0">
              <a:buNone/>
              <a:defRPr/>
            </a:lvl1pPr>
          </a:lstStyle>
          <a:p>
            <a:endParaRPr lang="en-US" dirty="0"/>
          </a:p>
        </p:txBody>
      </p:sp>
      <p:sp>
        <p:nvSpPr>
          <p:cNvPr id="35" name="Chart Placeholder 33"/>
          <p:cNvSpPr>
            <a:spLocks noGrp="1"/>
          </p:cNvSpPr>
          <p:nvPr>
            <p:ph type="chart" sz="quarter" idx="35"/>
          </p:nvPr>
        </p:nvSpPr>
        <p:spPr>
          <a:xfrm>
            <a:off x="264796" y="2346961"/>
            <a:ext cx="5241925" cy="2357120"/>
          </a:xfrm>
          <a:prstGeom prst="rect">
            <a:avLst/>
          </a:prstGeom>
        </p:spPr>
        <p:txBody>
          <a:bodyPr vert="horz"/>
          <a:lstStyle>
            <a:lvl1pPr marL="0" indent="0">
              <a:buNone/>
              <a:defRPr/>
            </a:lvl1pPr>
          </a:lstStyle>
          <a:p>
            <a:endParaRPr lang="en-US" dirty="0"/>
          </a:p>
        </p:txBody>
      </p:sp>
      <p:sp>
        <p:nvSpPr>
          <p:cNvPr id="36" name="Text Placeholder 2"/>
          <p:cNvSpPr>
            <a:spLocks noGrp="1"/>
          </p:cNvSpPr>
          <p:nvPr>
            <p:ph type="body" sz="quarter" idx="36" hasCustomPrompt="1"/>
          </p:nvPr>
        </p:nvSpPr>
        <p:spPr>
          <a:xfrm>
            <a:off x="298044" y="1212990"/>
            <a:ext cx="5178196" cy="250050"/>
          </a:xfrm>
          <a:prstGeom prst="rect">
            <a:avLst/>
          </a:prstGeom>
        </p:spPr>
        <p:txBody>
          <a:bodyPr vert="horz"/>
          <a:lstStyle>
            <a:lvl1pPr marL="0" indent="0" algn="l">
              <a:buNone/>
              <a:defRPr sz="1400" cap="all">
                <a:solidFill>
                  <a:schemeClr val="tx1"/>
                </a:solidFill>
                <a:latin typeface="Arial Black"/>
                <a:cs typeface="Arial Black"/>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err="1" smtClean="0"/>
              <a:t>Lorem</a:t>
            </a:r>
            <a:r>
              <a:rPr lang="en-US" dirty="0" smtClean="0"/>
              <a:t> </a:t>
            </a:r>
            <a:r>
              <a:rPr lang="en-US" dirty="0" err="1" smtClean="0"/>
              <a:t>ipsum</a:t>
            </a:r>
            <a:endParaRPr lang="en-US" dirty="0" smtClean="0"/>
          </a:p>
        </p:txBody>
      </p:sp>
      <p:cxnSp>
        <p:nvCxnSpPr>
          <p:cNvPr id="37" name="Straight Connector 36"/>
          <p:cNvCxnSpPr/>
          <p:nvPr userDrawn="1"/>
        </p:nvCxnSpPr>
        <p:spPr>
          <a:xfrm flipH="1" flipV="1">
            <a:off x="5647524" y="2718379"/>
            <a:ext cx="3496476" cy="4502"/>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5021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theme" Target="../theme/theme10.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image" Target="../media/image1.png"/><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4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image" Target="../media/image1.png"/><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theme" Target="../theme/theme12.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image" Target="../media/image1.png"/><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theme" Target="../theme/theme13.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8" Type="http://schemas.openxmlformats.org/officeDocument/2006/relationships/slideLayout" Target="../slideLayouts/slideLayout180.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theme" Target="../theme/theme15.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theme" Target="../theme/theme16.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19" Type="http://schemas.openxmlformats.org/officeDocument/2006/relationships/image" Target="../media/image1.png"/><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slideLayout" Target="../slideLayouts/slideLayout271.xml"/><Relationship Id="rId3" Type="http://schemas.openxmlformats.org/officeDocument/2006/relationships/slideLayout" Target="../slideLayouts/slideLayout248.xml"/><Relationship Id="rId21" Type="http://schemas.openxmlformats.org/officeDocument/2006/relationships/slideLayout" Target="../slideLayouts/slideLayout266.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slideLayout" Target="../slideLayouts/slideLayout270.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28" Type="http://schemas.openxmlformats.org/officeDocument/2006/relationships/image" Target="../media/image9.png"/><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 Id="rId27"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image" Target="../media/image1.png"/><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theme" Target="../theme/theme18.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 Type="http://schemas.openxmlformats.org/officeDocument/2006/relationships/slideLayout" Target="../slideLayouts/slideLayout292.xml"/><Relationship Id="rId21" Type="http://schemas.openxmlformats.org/officeDocument/2006/relationships/slideLayout" Target="../slideLayouts/slideLayout310.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image" Target="../media/image9.png"/><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theme" Target="../theme/theme19.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1.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image" Target="../media/image7.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1.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image" Target="../media/image1.png"/><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theme" Target="../theme/theme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theme" Target="../theme/theme7.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image" Target="../media/image1.png"/><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8.xml"/><Relationship Id="rId1" Type="http://schemas.openxmlformats.org/officeDocument/2006/relationships/slideLayout" Target="../slideLayouts/slideLayout131.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dirty="0">
              <a:solidFill>
                <a:srgbClr val="CCCCCC"/>
              </a:solidFill>
              <a:latin typeface="Trebuchet MS"/>
              <a:cs typeface="Trebuchet MS"/>
            </a:endParaRPr>
          </a:p>
        </p:txBody>
      </p:sp>
      <p:sp>
        <p:nvSpPr>
          <p:cNvPr id="4" name="TextBox 3"/>
          <p:cNvSpPr txBox="1"/>
          <p:nvPr/>
        </p:nvSpPr>
        <p:spPr>
          <a:xfrm>
            <a:off x="880559" y="4921739"/>
            <a:ext cx="2316480" cy="161583"/>
          </a:xfrm>
          <a:prstGeom prst="rect">
            <a:avLst/>
          </a:prstGeom>
          <a:noFill/>
        </p:spPr>
        <p:txBody>
          <a:bodyPr wrap="square" lIns="68580" tIns="34290" rIns="68580" bIns="34290" rtlCol="0">
            <a:spAutoFit/>
          </a:bodyPr>
          <a:lstStyle/>
          <a:p>
            <a:r>
              <a:rPr lang="en-US" sz="600" b="0" i="0" kern="0" spc="15" dirty="0" smtClean="0">
                <a:solidFill>
                  <a:schemeClr val="accent1"/>
                </a:solidFill>
                <a:latin typeface="Trebuchet MS"/>
                <a:cs typeface="Trebuchet MS"/>
              </a:rPr>
              <a:t>CONFIDENTIAL</a:t>
            </a:r>
            <a:endParaRPr lang="en-US" sz="600" b="0" i="0" kern="0" spc="15" dirty="0">
              <a:solidFill>
                <a:schemeClr val="accent1"/>
              </a:solidFill>
              <a:latin typeface="Trebuchet MS"/>
              <a:cs typeface="Trebuchet MS"/>
            </a:endParaRPr>
          </a:p>
        </p:txBody>
      </p:sp>
      <p:cxnSp>
        <p:nvCxnSpPr>
          <p:cNvPr id="5" name="Straight Connector 4"/>
          <p:cNvCxnSpPr/>
          <p:nvPr/>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20056689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4" r:id="rId4"/>
    <p:sldLayoutId id="2147483755" r:id="rId5"/>
    <p:sldLayoutId id="2147483756" r:id="rId6"/>
    <p:sldLayoutId id="2147483760" r:id="rId7"/>
    <p:sldLayoutId id="2147483762" r:id="rId8"/>
    <p:sldLayoutId id="2147483765" r:id="rId9"/>
    <p:sldLayoutId id="2147483711" r:id="rId10"/>
    <p:sldLayoutId id="2147483749" r:id="rId11"/>
    <p:sldLayoutId id="2147483771" r:id="rId12"/>
    <p:sldLayoutId id="2147484330" r:id="rId13"/>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smtClean="0">
                <a:solidFill>
                  <a:srgbClr val="CCCCCC"/>
                </a:solidFill>
                <a:latin typeface="Trebuchet MS"/>
                <a:cs typeface="Trebuchet MS"/>
              </a:rPr>
              <a:pPr algn="r"/>
              <a:t>‹#›</a:t>
            </a:fld>
            <a:endParaRPr lang="en-US" sz="80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kern="0" spc="15" dirty="0" smtClean="0">
                <a:solidFill>
                  <a:srgbClr val="CCCCCC"/>
                </a:solidFill>
                <a:latin typeface="Trebuchet MS"/>
                <a:cs typeface="Trebuchet MS"/>
              </a:rPr>
              <a:t>CONFIDENTIAL</a:t>
            </a:r>
            <a:endParaRPr lang="en-US" sz="600" kern="0" spc="15" dirty="0">
              <a:solidFill>
                <a:srgbClr val="CCCCCC"/>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2587483731"/>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smtClean="0">
                <a:solidFill>
                  <a:srgbClr val="CCCCCC"/>
                </a:solidFill>
                <a:latin typeface="Trebuchet MS"/>
                <a:cs typeface="Trebuchet MS"/>
              </a:rPr>
              <a:pPr algn="r"/>
              <a:t>‹#›</a:t>
            </a:fld>
            <a:endParaRPr lang="en-US" sz="80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kern="0" spc="15" dirty="0" smtClean="0">
                <a:solidFill>
                  <a:srgbClr val="CCCCCC"/>
                </a:solidFill>
                <a:latin typeface="Trebuchet MS"/>
                <a:cs typeface="Trebuchet MS"/>
              </a:rPr>
              <a:t>CONFIDENTIAL</a:t>
            </a:r>
            <a:endParaRPr lang="en-US" sz="600" kern="0" spc="15" dirty="0">
              <a:solidFill>
                <a:srgbClr val="CCCCCC"/>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531063050"/>
      </p:ext>
    </p:extLst>
  </p:cSld>
  <p:clrMap bg1="lt1" tx1="dk1" bg2="lt2" tx2="dk2" accent1="accent1" accent2="accent2" accent3="accent3" accent4="accent4" accent5="accent5" accent6="accent6" hlink="hlink" folHlink="folHlink"/>
  <p:sldLayoutIdLst>
    <p:sldLayoutId id="2147484011" r:id="rId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1"/>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smtClean="0">
                <a:solidFill>
                  <a:srgbClr val="CCCCCC"/>
                </a:solidFill>
                <a:cs typeface="Trebuchet MS"/>
              </a:rPr>
              <a:pPr algn="r"/>
              <a:t>‹#›</a:t>
            </a:fld>
            <a:endParaRPr lang="en-US" sz="800" dirty="0">
              <a:solidFill>
                <a:srgbClr val="CCCCCC"/>
              </a:solidFill>
              <a:cs typeface="Trebuchet MS"/>
            </a:endParaRPr>
          </a:p>
        </p:txBody>
      </p:sp>
      <p:sp>
        <p:nvSpPr>
          <p:cNvPr id="4" name="TextBox 3"/>
          <p:cNvSpPr txBox="1"/>
          <p:nvPr userDrawn="1"/>
        </p:nvSpPr>
        <p:spPr>
          <a:xfrm>
            <a:off x="880559" y="4921740"/>
            <a:ext cx="2316480" cy="161583"/>
          </a:xfrm>
          <a:prstGeom prst="rect">
            <a:avLst/>
          </a:prstGeom>
          <a:noFill/>
        </p:spPr>
        <p:txBody>
          <a:bodyPr wrap="square" lIns="68580" tIns="34290" rIns="68580" bIns="34290" rtlCol="0">
            <a:spAutoFit/>
          </a:bodyPr>
          <a:lstStyle/>
          <a:p>
            <a:r>
              <a:rPr lang="en-US" sz="600" kern="0" spc="15" dirty="0" smtClean="0">
                <a:solidFill>
                  <a:srgbClr val="CCCCCC"/>
                </a:solidFill>
                <a:cs typeface="Trebuchet MS"/>
              </a:rPr>
              <a:t>CONFIDENTIAL</a:t>
            </a:r>
            <a:endParaRPr lang="en-US" sz="600" kern="0" spc="15" dirty="0">
              <a:solidFill>
                <a:srgbClr val="CCCCCC"/>
              </a:solidFill>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232224" y="4931434"/>
            <a:ext cx="476250" cy="169417"/>
          </a:xfrm>
          <a:prstGeom prst="rect">
            <a:avLst/>
          </a:prstGeom>
        </p:spPr>
      </p:pic>
      <p:sp>
        <p:nvSpPr>
          <p:cNvPr id="11" name="Title Placeholder 1"/>
          <p:cNvSpPr>
            <a:spLocks noGrp="1"/>
          </p:cNvSpPr>
          <p:nvPr>
            <p:ph type="title"/>
          </p:nvPr>
        </p:nvSpPr>
        <p:spPr>
          <a:xfrm>
            <a:off x="0" y="0"/>
            <a:ext cx="9144000" cy="704088"/>
          </a:xfrm>
          <a:prstGeom prst="rect">
            <a:avLst/>
          </a:prstGeom>
          <a:solidFill>
            <a:schemeClr val="bg1"/>
          </a:solidFill>
          <a:effectLst>
            <a:outerShdw blurRad="40005" dist="25400" dir="5400000" algn="tl" rotWithShape="0">
              <a:srgbClr val="000000">
                <a:alpha val="30000"/>
              </a:srgbClr>
            </a:outerShdw>
          </a:effectLst>
        </p:spPr>
        <p:txBody>
          <a:bodyPr vert="horz" lIns="274320" tIns="45720" rIns="274320" bIns="45720" rtlCol="0" anchor="ctr">
            <a:noAutofit/>
          </a:bodyPr>
          <a:lstStyle/>
          <a:p>
            <a:r>
              <a:rPr lang="en-US" dirty="0" smtClean="0"/>
              <a:t>CLICK TO EDIT MASTER TITLE STYLE</a:t>
            </a:r>
            <a:endParaRPr lang="en-US" dirty="0"/>
          </a:p>
        </p:txBody>
      </p:sp>
      <p:sp>
        <p:nvSpPr>
          <p:cNvPr id="12" name="Text Placeholder 2"/>
          <p:cNvSpPr>
            <a:spLocks noGrp="1"/>
          </p:cNvSpPr>
          <p:nvPr>
            <p:ph type="body" idx="1"/>
          </p:nvPr>
        </p:nvSpPr>
        <p:spPr>
          <a:xfrm>
            <a:off x="277091" y="946728"/>
            <a:ext cx="8555182" cy="364749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3"/>
            <a:endParaRPr lang="en-US" dirty="0" smtClean="0"/>
          </a:p>
        </p:txBody>
      </p:sp>
    </p:spTree>
    <p:extLst>
      <p:ext uri="{BB962C8B-B14F-4D97-AF65-F5344CB8AC3E}">
        <p14:creationId xmlns:p14="http://schemas.microsoft.com/office/powerpoint/2010/main" val="2752011794"/>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Lst>
  <p:timing>
    <p:tnLst>
      <p:par>
        <p:cTn id="1" dur="indefinite" restart="never" nodeType="tmRoot"/>
      </p:par>
    </p:tnLst>
  </p:timing>
  <p:txStyles>
    <p:titleStyle>
      <a:lvl1pPr algn="l" defTabSz="342900" rtl="0" eaLnBrk="1" latinLnBrk="0" hangingPunct="1">
        <a:spcBef>
          <a:spcPct val="0"/>
        </a:spcBef>
        <a:buNone/>
        <a:defRPr sz="2000" kern="1200">
          <a:solidFill>
            <a:schemeClr val="tx1"/>
          </a:solidFill>
          <a:latin typeface="Arial Black"/>
          <a:ea typeface="+mj-ea"/>
          <a:cs typeface="Arial Black"/>
        </a:defRPr>
      </a:lvl1pPr>
    </p:titleStyle>
    <p:bodyStyle>
      <a:lvl1pPr marL="0" indent="0" algn="l" defTabSz="342900" rtl="0" eaLnBrk="1" latinLnBrk="0" hangingPunct="1">
        <a:spcBef>
          <a:spcPct val="20000"/>
        </a:spcBef>
        <a:spcAft>
          <a:spcPts val="300"/>
        </a:spcAft>
        <a:buFont typeface="Arial"/>
        <a:buNone/>
        <a:defRPr sz="1200" b="0" i="0" kern="1200">
          <a:solidFill>
            <a:schemeClr val="tx1"/>
          </a:solidFill>
          <a:latin typeface="+mn-lt"/>
          <a:ea typeface="+mn-ea"/>
          <a:cs typeface="Trebuchet MS Bold Italic"/>
        </a:defRPr>
      </a:lvl1pPr>
      <a:lvl2pPr marL="228600" indent="-228600" algn="l" defTabSz="342900" rtl="0" eaLnBrk="1" latinLnBrk="0" hangingPunct="1">
        <a:spcBef>
          <a:spcPct val="20000"/>
        </a:spcBef>
        <a:spcAft>
          <a:spcPts val="300"/>
        </a:spcAft>
        <a:buClr>
          <a:schemeClr val="accent2"/>
        </a:buClr>
        <a:buSzPct val="120000"/>
        <a:buFont typeface="Arial"/>
        <a:buChar char="•"/>
        <a:defRPr sz="1200" kern="1200">
          <a:solidFill>
            <a:schemeClr val="tx1"/>
          </a:solidFill>
          <a:latin typeface="+mn-lt"/>
          <a:ea typeface="+mn-ea"/>
          <a:cs typeface="+mn-cs"/>
        </a:defRPr>
      </a:lvl2pPr>
      <a:lvl3pPr marL="457200" indent="-228600" algn="l" defTabSz="342900"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3pPr>
      <a:lvl4pPr marL="649224" indent="-171450" algn="l" defTabSz="342900"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4pPr>
      <a:lvl5pPr marL="813816" indent="-171450" algn="l" defTabSz="342900"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2"/>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342892"/>
            <a:endParaRPr lang="en-US" dirty="0">
              <a:solidFill>
                <a:prstClr val="white"/>
              </a:solidFill>
            </a:endParaRPr>
          </a:p>
        </p:txBody>
      </p:sp>
      <p:sp>
        <p:nvSpPr>
          <p:cNvPr id="3" name="TextBox 2"/>
          <p:cNvSpPr txBox="1"/>
          <p:nvPr userDrawn="1"/>
        </p:nvSpPr>
        <p:spPr>
          <a:xfrm>
            <a:off x="7421113" y="4900039"/>
            <a:ext cx="1493520" cy="196206"/>
          </a:xfrm>
          <a:prstGeom prst="rect">
            <a:avLst/>
          </a:prstGeom>
          <a:noFill/>
        </p:spPr>
        <p:txBody>
          <a:bodyPr wrap="square" lIns="68579" tIns="34289" rIns="68579" bIns="34289" rtlCol="0">
            <a:spAutoFit/>
          </a:bodyPr>
          <a:lstStyle/>
          <a:p>
            <a:pPr algn="r" defTabSz="342892"/>
            <a:fld id="{C2C0EDAD-27A0-9447-9004-E733B36B95C3}" type="slidenum">
              <a:rPr lang="en-US" sz="800" smtClean="0">
                <a:solidFill>
                  <a:srgbClr val="CCCCCC"/>
                </a:solidFill>
                <a:cs typeface="Trebuchet MS"/>
              </a:rPr>
              <a:pPr algn="r" defTabSz="342892"/>
              <a:t>‹#›</a:t>
            </a:fld>
            <a:endParaRPr lang="en-US" sz="800" dirty="0">
              <a:solidFill>
                <a:srgbClr val="CCCCCC"/>
              </a:solidFill>
              <a:cs typeface="Trebuchet MS"/>
            </a:endParaRPr>
          </a:p>
        </p:txBody>
      </p:sp>
      <p:sp>
        <p:nvSpPr>
          <p:cNvPr id="4" name="TextBox 3"/>
          <p:cNvSpPr txBox="1"/>
          <p:nvPr userDrawn="1"/>
        </p:nvSpPr>
        <p:spPr>
          <a:xfrm>
            <a:off x="880559" y="4921741"/>
            <a:ext cx="2316480" cy="161583"/>
          </a:xfrm>
          <a:prstGeom prst="rect">
            <a:avLst/>
          </a:prstGeom>
          <a:noFill/>
        </p:spPr>
        <p:txBody>
          <a:bodyPr wrap="square" lIns="68579" tIns="34289" rIns="68579" bIns="34289" rtlCol="0">
            <a:spAutoFit/>
          </a:bodyPr>
          <a:lstStyle/>
          <a:p>
            <a:pPr defTabSz="342892"/>
            <a:r>
              <a:rPr lang="en-US" sz="600" kern="0" spc="15" dirty="0" smtClean="0">
                <a:solidFill>
                  <a:srgbClr val="CCCCCC"/>
                </a:solidFill>
                <a:cs typeface="Trebuchet MS"/>
              </a:rPr>
              <a:t>CONFIDENTIAL</a:t>
            </a:r>
            <a:endParaRPr lang="en-US" sz="600" kern="0" spc="15" dirty="0">
              <a:solidFill>
                <a:srgbClr val="CCCCCC"/>
              </a:solidFill>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232224" y="4931435"/>
            <a:ext cx="476250" cy="169417"/>
          </a:xfrm>
          <a:prstGeom prst="rect">
            <a:avLst/>
          </a:prstGeom>
        </p:spPr>
      </p:pic>
      <p:sp>
        <p:nvSpPr>
          <p:cNvPr id="11" name="Title Placeholder 1"/>
          <p:cNvSpPr>
            <a:spLocks noGrp="1"/>
          </p:cNvSpPr>
          <p:nvPr>
            <p:ph type="title"/>
          </p:nvPr>
        </p:nvSpPr>
        <p:spPr>
          <a:xfrm>
            <a:off x="0" y="0"/>
            <a:ext cx="9144000" cy="704088"/>
          </a:xfrm>
          <a:prstGeom prst="rect">
            <a:avLst/>
          </a:prstGeom>
          <a:solidFill>
            <a:schemeClr val="bg1"/>
          </a:solidFill>
          <a:effectLst>
            <a:outerShdw blurRad="40005" dist="25400" dir="5400000" algn="tl" rotWithShape="0">
              <a:srgbClr val="000000">
                <a:alpha val="30000"/>
              </a:srgbClr>
            </a:outerShdw>
          </a:effectLst>
        </p:spPr>
        <p:txBody>
          <a:bodyPr vert="horz" lIns="274313" tIns="45719" rIns="274313" bIns="45719" rtlCol="0" anchor="ctr">
            <a:noAutofit/>
          </a:bodyPr>
          <a:lstStyle/>
          <a:p>
            <a:r>
              <a:rPr lang="en-US" dirty="0" smtClean="0"/>
              <a:t>CLICK TO EDIT MASTER TITLE STYLE</a:t>
            </a:r>
            <a:endParaRPr lang="en-US" dirty="0"/>
          </a:p>
        </p:txBody>
      </p:sp>
      <p:sp>
        <p:nvSpPr>
          <p:cNvPr id="12" name="Text Placeholder 2"/>
          <p:cNvSpPr>
            <a:spLocks noGrp="1"/>
          </p:cNvSpPr>
          <p:nvPr>
            <p:ph type="body" idx="1"/>
          </p:nvPr>
        </p:nvSpPr>
        <p:spPr>
          <a:xfrm>
            <a:off x="277092" y="946728"/>
            <a:ext cx="8555182" cy="3647498"/>
          </a:xfrm>
          <a:prstGeom prst="rect">
            <a:avLst/>
          </a:prstGeom>
        </p:spPr>
        <p:txBody>
          <a:bodyPr vert="horz" lIns="91438" tIns="45719" rIns="91438" bIns="457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3"/>
            <a:endParaRPr lang="en-US" dirty="0" smtClean="0"/>
          </a:p>
        </p:txBody>
      </p:sp>
    </p:spTree>
    <p:extLst>
      <p:ext uri="{BB962C8B-B14F-4D97-AF65-F5344CB8AC3E}">
        <p14:creationId xmlns:p14="http://schemas.microsoft.com/office/powerpoint/2010/main" val="3850294744"/>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 id="2147484058" r:id="rId20"/>
    <p:sldLayoutId id="2147484059" r:id="rId21"/>
    <p:sldLayoutId id="2147484060" r:id="rId22"/>
    <p:sldLayoutId id="2147484061" r:id="rId23"/>
    <p:sldLayoutId id="2147484062" r:id="rId24"/>
    <p:sldLayoutId id="2147484063" r:id="rId25"/>
    <p:sldLayoutId id="2147484064" r:id="rId26"/>
    <p:sldLayoutId id="2147484065" r:id="rId27"/>
    <p:sldLayoutId id="2147484066" r:id="rId28"/>
    <p:sldLayoutId id="2147484067" r:id="rId29"/>
    <p:sldLayoutId id="2147484068" r:id="rId30"/>
    <p:sldLayoutId id="2147484070" r:id="rId31"/>
  </p:sldLayoutIdLst>
  <p:timing>
    <p:tnLst>
      <p:par>
        <p:cTn id="1" dur="indefinite" restart="never" nodeType="tmRoot"/>
      </p:par>
    </p:tnLst>
  </p:timing>
  <p:txStyles>
    <p:titleStyle>
      <a:lvl1pPr algn="l" defTabSz="342892" rtl="0" eaLnBrk="1" latinLnBrk="0" hangingPunct="1">
        <a:spcBef>
          <a:spcPct val="0"/>
        </a:spcBef>
        <a:buNone/>
        <a:defRPr sz="2000" kern="1200">
          <a:solidFill>
            <a:schemeClr val="tx1"/>
          </a:solidFill>
          <a:latin typeface="Arial Black"/>
          <a:ea typeface="+mj-ea"/>
          <a:cs typeface="Arial Black"/>
        </a:defRPr>
      </a:lvl1pPr>
    </p:titleStyle>
    <p:bodyStyle>
      <a:lvl1pPr marL="0" indent="0" algn="l" defTabSz="342892" rtl="0" eaLnBrk="1" latinLnBrk="0" hangingPunct="1">
        <a:spcBef>
          <a:spcPct val="20000"/>
        </a:spcBef>
        <a:spcAft>
          <a:spcPts val="300"/>
        </a:spcAft>
        <a:buFont typeface="Arial"/>
        <a:buNone/>
        <a:defRPr sz="1200" b="0" i="0" kern="1200">
          <a:solidFill>
            <a:schemeClr val="tx1"/>
          </a:solidFill>
          <a:latin typeface="+mn-lt"/>
          <a:ea typeface="+mn-ea"/>
          <a:cs typeface="Trebuchet MS Bold Italic"/>
        </a:defRPr>
      </a:lvl1pPr>
      <a:lvl2pPr marL="228594" indent="-228594" algn="l" defTabSz="342892" rtl="0" eaLnBrk="1" latinLnBrk="0" hangingPunct="1">
        <a:spcBef>
          <a:spcPct val="20000"/>
        </a:spcBef>
        <a:spcAft>
          <a:spcPts val="300"/>
        </a:spcAft>
        <a:buClr>
          <a:schemeClr val="accent2"/>
        </a:buClr>
        <a:buSzPct val="120000"/>
        <a:buFont typeface="Arial"/>
        <a:buChar char="•"/>
        <a:defRPr sz="1200" kern="1200">
          <a:solidFill>
            <a:schemeClr val="tx1"/>
          </a:solidFill>
          <a:latin typeface="+mn-lt"/>
          <a:ea typeface="+mn-ea"/>
          <a:cs typeface="+mn-cs"/>
        </a:defRPr>
      </a:lvl2pPr>
      <a:lvl3pPr marL="457189" indent="-228594" algn="l" defTabSz="342892"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3pPr>
      <a:lvl4pPr marL="649208" indent="-171446" algn="l" defTabSz="342892"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4pPr>
      <a:lvl5pPr marL="813796" indent="-171446" algn="l" defTabSz="342892"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2"/>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342884"/>
            <a:endParaRPr lang="en-US" dirty="0">
              <a:solidFill>
                <a:prstClr val="white"/>
              </a:solidFill>
            </a:endParaRPr>
          </a:p>
        </p:txBody>
      </p:sp>
      <p:sp>
        <p:nvSpPr>
          <p:cNvPr id="3" name="TextBox 2"/>
          <p:cNvSpPr txBox="1"/>
          <p:nvPr userDrawn="1"/>
        </p:nvSpPr>
        <p:spPr>
          <a:xfrm>
            <a:off x="7421113" y="4900039"/>
            <a:ext cx="1493520" cy="192358"/>
          </a:xfrm>
          <a:prstGeom prst="rect">
            <a:avLst/>
          </a:prstGeom>
          <a:noFill/>
        </p:spPr>
        <p:txBody>
          <a:bodyPr wrap="square" lIns="68579" tIns="34289" rIns="68579" bIns="34289" rtlCol="0">
            <a:spAutoFit/>
          </a:bodyPr>
          <a:lstStyle/>
          <a:p>
            <a:pPr algn="r" defTabSz="342884"/>
            <a:fld id="{C2C0EDAD-27A0-9447-9004-E733B36B95C3}" type="slidenum">
              <a:rPr lang="en-US" sz="800" smtClean="0">
                <a:solidFill>
                  <a:srgbClr val="CCCCCC"/>
                </a:solidFill>
                <a:cs typeface="Trebuchet MS"/>
              </a:rPr>
              <a:pPr algn="r" defTabSz="342884"/>
              <a:t>‹#›</a:t>
            </a:fld>
            <a:endParaRPr lang="en-US" sz="800" dirty="0">
              <a:solidFill>
                <a:srgbClr val="CCCCCC"/>
              </a:solidFill>
              <a:cs typeface="Trebuchet MS"/>
            </a:endParaRPr>
          </a:p>
        </p:txBody>
      </p:sp>
      <p:sp>
        <p:nvSpPr>
          <p:cNvPr id="4" name="TextBox 3"/>
          <p:cNvSpPr txBox="1"/>
          <p:nvPr userDrawn="1"/>
        </p:nvSpPr>
        <p:spPr>
          <a:xfrm>
            <a:off x="880559" y="4921742"/>
            <a:ext cx="2316480" cy="161581"/>
          </a:xfrm>
          <a:prstGeom prst="rect">
            <a:avLst/>
          </a:prstGeom>
          <a:noFill/>
        </p:spPr>
        <p:txBody>
          <a:bodyPr wrap="square" lIns="68579" tIns="34289" rIns="68579" bIns="34289" rtlCol="0">
            <a:spAutoFit/>
          </a:bodyPr>
          <a:lstStyle/>
          <a:p>
            <a:pPr defTabSz="342884"/>
            <a:r>
              <a:rPr lang="en-US" sz="600" kern="0" spc="15" dirty="0" smtClean="0">
                <a:solidFill>
                  <a:srgbClr val="CCCCCC"/>
                </a:solidFill>
                <a:cs typeface="Trebuchet MS"/>
              </a:rPr>
              <a:t>CONFIDENTIAL</a:t>
            </a:r>
            <a:endParaRPr lang="en-US" sz="600" kern="0" spc="15" dirty="0">
              <a:solidFill>
                <a:srgbClr val="CCCCCC"/>
              </a:solidFill>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2224" y="4931436"/>
            <a:ext cx="476250" cy="169417"/>
          </a:xfrm>
          <a:prstGeom prst="rect">
            <a:avLst/>
          </a:prstGeom>
        </p:spPr>
      </p:pic>
      <p:sp>
        <p:nvSpPr>
          <p:cNvPr id="11" name="Title Placeholder 1"/>
          <p:cNvSpPr>
            <a:spLocks noGrp="1"/>
          </p:cNvSpPr>
          <p:nvPr>
            <p:ph type="title"/>
          </p:nvPr>
        </p:nvSpPr>
        <p:spPr>
          <a:xfrm>
            <a:off x="0" y="0"/>
            <a:ext cx="9144000" cy="704088"/>
          </a:xfrm>
          <a:prstGeom prst="rect">
            <a:avLst/>
          </a:prstGeom>
          <a:solidFill>
            <a:schemeClr val="bg1"/>
          </a:solidFill>
          <a:effectLst>
            <a:outerShdw blurRad="40005" dist="25400" dir="5400000" algn="tl" rotWithShape="0">
              <a:srgbClr val="000000">
                <a:alpha val="30000"/>
              </a:srgbClr>
            </a:outerShdw>
          </a:effectLst>
        </p:spPr>
        <p:txBody>
          <a:bodyPr vert="horz" lIns="274313" tIns="45719" rIns="274313" bIns="45719" rtlCol="0" anchor="ctr">
            <a:noAutofit/>
          </a:bodyPr>
          <a:lstStyle/>
          <a:p>
            <a:r>
              <a:rPr lang="en-US" dirty="0" smtClean="0"/>
              <a:t>CLICK TO EDIT MASTER TITLE STYLE</a:t>
            </a:r>
            <a:endParaRPr lang="en-US" dirty="0"/>
          </a:p>
        </p:txBody>
      </p:sp>
      <p:sp>
        <p:nvSpPr>
          <p:cNvPr id="12" name="Text Placeholder 2"/>
          <p:cNvSpPr>
            <a:spLocks noGrp="1"/>
          </p:cNvSpPr>
          <p:nvPr>
            <p:ph type="body" idx="1"/>
          </p:nvPr>
        </p:nvSpPr>
        <p:spPr>
          <a:xfrm>
            <a:off x="277092" y="946728"/>
            <a:ext cx="8555182" cy="3647498"/>
          </a:xfrm>
          <a:prstGeom prst="rect">
            <a:avLst/>
          </a:prstGeom>
        </p:spPr>
        <p:txBody>
          <a:bodyPr vert="horz" lIns="91438" tIns="45719" rIns="91438" bIns="457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3"/>
            <a:endParaRPr lang="en-US" dirty="0" smtClean="0"/>
          </a:p>
        </p:txBody>
      </p:sp>
    </p:spTree>
    <p:extLst>
      <p:ext uri="{BB962C8B-B14F-4D97-AF65-F5344CB8AC3E}">
        <p14:creationId xmlns:p14="http://schemas.microsoft.com/office/powerpoint/2010/main" val="1645063411"/>
      </p:ext>
    </p:extLst>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defTabSz="342884" rtl="0" eaLnBrk="1" latinLnBrk="0" hangingPunct="1">
        <a:spcBef>
          <a:spcPct val="0"/>
        </a:spcBef>
        <a:buNone/>
        <a:defRPr sz="2000" kern="1200">
          <a:solidFill>
            <a:schemeClr val="tx1"/>
          </a:solidFill>
          <a:latin typeface="Arial Black"/>
          <a:ea typeface="+mj-ea"/>
          <a:cs typeface="Arial Black"/>
        </a:defRPr>
      </a:lvl1pPr>
    </p:titleStyle>
    <p:bodyStyle>
      <a:lvl1pPr marL="0" indent="0" algn="l" defTabSz="342884" rtl="0" eaLnBrk="1" latinLnBrk="0" hangingPunct="1">
        <a:spcBef>
          <a:spcPct val="20000"/>
        </a:spcBef>
        <a:spcAft>
          <a:spcPts val="300"/>
        </a:spcAft>
        <a:buFont typeface="Arial"/>
        <a:buNone/>
        <a:defRPr sz="1200" b="0" i="0" kern="1200">
          <a:solidFill>
            <a:schemeClr val="tx1"/>
          </a:solidFill>
          <a:latin typeface="+mn-lt"/>
          <a:ea typeface="+mn-ea"/>
          <a:cs typeface="Trebuchet MS Bold Italic"/>
        </a:defRPr>
      </a:lvl1pPr>
      <a:lvl2pPr marL="228588" indent="-228588" algn="l" defTabSz="342884" rtl="0" eaLnBrk="1" latinLnBrk="0" hangingPunct="1">
        <a:spcBef>
          <a:spcPct val="20000"/>
        </a:spcBef>
        <a:spcAft>
          <a:spcPts val="300"/>
        </a:spcAft>
        <a:buClr>
          <a:schemeClr val="accent2"/>
        </a:buClr>
        <a:buSzPct val="120000"/>
        <a:buFont typeface="Arial"/>
        <a:buChar char="•"/>
        <a:defRPr sz="1200" kern="1200">
          <a:solidFill>
            <a:schemeClr val="tx1"/>
          </a:solidFill>
          <a:latin typeface="+mn-lt"/>
          <a:ea typeface="+mn-ea"/>
          <a:cs typeface="+mn-cs"/>
        </a:defRPr>
      </a:lvl2pPr>
      <a:lvl3pPr marL="457178" indent="-228588" algn="l" defTabSz="342884"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3pPr>
      <a:lvl4pPr marL="649192" indent="-171442" algn="l" defTabSz="342884"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4pPr>
      <a:lvl5pPr marL="813776" indent="-171442" algn="l" defTabSz="342884"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5pPr>
      <a:lvl6pPr marL="1885856" indent="-171442"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2" algn="l" defTabSz="34288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4" rtl="0" eaLnBrk="1" latinLnBrk="0" hangingPunct="1">
        <a:defRPr sz="1400" kern="1200">
          <a:solidFill>
            <a:schemeClr val="tx1"/>
          </a:solidFill>
          <a:latin typeface="+mn-lt"/>
          <a:ea typeface="+mn-ea"/>
          <a:cs typeface="+mn-cs"/>
        </a:defRPr>
      </a:lvl1pPr>
      <a:lvl2pPr marL="342884" algn="l" defTabSz="342884" rtl="0" eaLnBrk="1" latinLnBrk="0" hangingPunct="1">
        <a:defRPr sz="1400" kern="1200">
          <a:solidFill>
            <a:schemeClr val="tx1"/>
          </a:solidFill>
          <a:latin typeface="+mn-lt"/>
          <a:ea typeface="+mn-ea"/>
          <a:cs typeface="+mn-cs"/>
        </a:defRPr>
      </a:lvl2pPr>
      <a:lvl3pPr marL="685766" algn="l" defTabSz="342884" rtl="0" eaLnBrk="1" latinLnBrk="0" hangingPunct="1">
        <a:defRPr sz="1400" kern="1200">
          <a:solidFill>
            <a:schemeClr val="tx1"/>
          </a:solidFill>
          <a:latin typeface="+mn-lt"/>
          <a:ea typeface="+mn-ea"/>
          <a:cs typeface="+mn-cs"/>
        </a:defRPr>
      </a:lvl3pPr>
      <a:lvl4pPr marL="1028649" algn="l" defTabSz="342884" rtl="0" eaLnBrk="1" latinLnBrk="0" hangingPunct="1">
        <a:defRPr sz="1400" kern="1200">
          <a:solidFill>
            <a:schemeClr val="tx1"/>
          </a:solidFill>
          <a:latin typeface="+mn-lt"/>
          <a:ea typeface="+mn-ea"/>
          <a:cs typeface="+mn-cs"/>
        </a:defRPr>
      </a:lvl4pPr>
      <a:lvl5pPr marL="1371532" algn="l" defTabSz="342884" rtl="0" eaLnBrk="1" latinLnBrk="0" hangingPunct="1">
        <a:defRPr sz="1400" kern="1200">
          <a:solidFill>
            <a:schemeClr val="tx1"/>
          </a:solidFill>
          <a:latin typeface="+mn-lt"/>
          <a:ea typeface="+mn-ea"/>
          <a:cs typeface="+mn-cs"/>
        </a:defRPr>
      </a:lvl5pPr>
      <a:lvl6pPr marL="1714415" algn="l" defTabSz="342884" rtl="0" eaLnBrk="1" latinLnBrk="0" hangingPunct="1">
        <a:defRPr sz="1400" kern="1200">
          <a:solidFill>
            <a:schemeClr val="tx1"/>
          </a:solidFill>
          <a:latin typeface="+mn-lt"/>
          <a:ea typeface="+mn-ea"/>
          <a:cs typeface="+mn-cs"/>
        </a:defRPr>
      </a:lvl6pPr>
      <a:lvl7pPr marL="2057297" algn="l" defTabSz="342884" rtl="0" eaLnBrk="1" latinLnBrk="0" hangingPunct="1">
        <a:defRPr sz="1400" kern="1200">
          <a:solidFill>
            <a:schemeClr val="tx1"/>
          </a:solidFill>
          <a:latin typeface="+mn-lt"/>
          <a:ea typeface="+mn-ea"/>
          <a:cs typeface="+mn-cs"/>
        </a:defRPr>
      </a:lvl7pPr>
      <a:lvl8pPr marL="2400180" algn="l" defTabSz="342884" rtl="0" eaLnBrk="1" latinLnBrk="0" hangingPunct="1">
        <a:defRPr sz="1400" kern="1200">
          <a:solidFill>
            <a:schemeClr val="tx1"/>
          </a:solidFill>
          <a:latin typeface="+mn-lt"/>
          <a:ea typeface="+mn-ea"/>
          <a:cs typeface="+mn-cs"/>
        </a:defRPr>
      </a:lvl8pPr>
      <a:lvl9pPr marL="2743064" algn="l" defTabSz="342884" rtl="0" eaLnBrk="1" latinLnBrk="0" hangingPunct="1">
        <a:defRPr sz="1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3" name="TextBox 2"/>
          <p:cNvSpPr txBox="1"/>
          <p:nvPr/>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smtClean="0">
                <a:solidFill>
                  <a:srgbClr val="CCCCCC"/>
                </a:solidFill>
                <a:latin typeface="Trebuchet MS"/>
                <a:cs typeface="Trebuchet MS"/>
              </a:rPr>
              <a:pPr algn="r"/>
              <a:t>‹#›</a:t>
            </a:fld>
            <a:endParaRPr lang="en-US" sz="800" dirty="0">
              <a:solidFill>
                <a:srgbClr val="CCCCCC"/>
              </a:solidFill>
              <a:latin typeface="Trebuchet MS"/>
              <a:cs typeface="Trebuchet MS"/>
            </a:endParaRPr>
          </a:p>
        </p:txBody>
      </p:sp>
      <p:sp>
        <p:nvSpPr>
          <p:cNvPr id="4" name="TextBox 3"/>
          <p:cNvSpPr txBox="1"/>
          <p:nvPr/>
        </p:nvSpPr>
        <p:spPr>
          <a:xfrm>
            <a:off x="880559" y="4921739"/>
            <a:ext cx="2316480" cy="161583"/>
          </a:xfrm>
          <a:prstGeom prst="rect">
            <a:avLst/>
          </a:prstGeom>
          <a:noFill/>
        </p:spPr>
        <p:txBody>
          <a:bodyPr wrap="square" lIns="68580" tIns="34290" rIns="68580" bIns="34290" rtlCol="0">
            <a:spAutoFit/>
          </a:bodyPr>
          <a:lstStyle/>
          <a:p>
            <a:r>
              <a:rPr lang="en-US" sz="600" kern="0" spc="15" dirty="0" smtClean="0">
                <a:solidFill>
                  <a:srgbClr val="CCCCCC"/>
                </a:solidFill>
                <a:latin typeface="Trebuchet MS"/>
                <a:cs typeface="Trebuchet MS"/>
              </a:rPr>
              <a:t>CONFIDENTIAL</a:t>
            </a:r>
            <a:endParaRPr lang="en-US" sz="600" kern="0" spc="15" dirty="0">
              <a:solidFill>
                <a:srgbClr val="CCCCCC"/>
              </a:solidFill>
              <a:latin typeface="Trebuchet MS"/>
              <a:cs typeface="Trebuchet MS"/>
            </a:endParaRPr>
          </a:p>
        </p:txBody>
      </p:sp>
      <p:cxnSp>
        <p:nvCxnSpPr>
          <p:cNvPr id="5" name="Straight Connector 4"/>
          <p:cNvCxnSpPr/>
          <p:nvPr/>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3238363853"/>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smtClean="0">
                <a:solidFill>
                  <a:srgbClr val="CCCCCC"/>
                </a:solidFill>
                <a:latin typeface="Trebuchet MS"/>
                <a:cs typeface="Trebuchet MS"/>
              </a:rPr>
              <a:pPr algn="r"/>
              <a:t>‹#›</a:t>
            </a:fld>
            <a:endParaRPr lang="en-US" sz="80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kern="0" spc="15" dirty="0" smtClean="0">
                <a:solidFill>
                  <a:srgbClr val="CCCCCC"/>
                </a:solidFill>
                <a:latin typeface="Trebuchet MS"/>
                <a:cs typeface="Trebuchet MS"/>
              </a:rPr>
              <a:t>CONFIDENTIAL</a:t>
            </a:r>
            <a:endParaRPr lang="en-US" sz="600" kern="0" spc="15" dirty="0">
              <a:solidFill>
                <a:srgbClr val="CCCCCC"/>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3680243536"/>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6" r:id="rId13"/>
    <p:sldLayoutId id="2147484117" r:id="rId14"/>
    <p:sldLayoutId id="2147484118" r:id="rId15"/>
    <p:sldLayoutId id="2147484119" r:id="rId16"/>
    <p:sldLayoutId id="2147484120" r:id="rId17"/>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4875530"/>
            <a:ext cx="9144000" cy="2743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en-US" sz="1350" dirty="0">
              <a:solidFill>
                <a:prstClr val="white"/>
              </a:solidFill>
            </a:endParaRPr>
          </a:p>
        </p:txBody>
      </p:sp>
      <p:sp>
        <p:nvSpPr>
          <p:cNvPr id="13" name="TextBox 12"/>
          <p:cNvSpPr txBox="1"/>
          <p:nvPr/>
        </p:nvSpPr>
        <p:spPr>
          <a:xfrm>
            <a:off x="7281115" y="4920360"/>
            <a:ext cx="1493520" cy="207749"/>
          </a:xfrm>
          <a:prstGeom prst="rect">
            <a:avLst/>
          </a:prstGeom>
          <a:noFill/>
        </p:spPr>
        <p:txBody>
          <a:bodyPr wrap="square" rtlCol="0">
            <a:spAutoFit/>
          </a:bodyPr>
          <a:lstStyle/>
          <a:p>
            <a:pPr algn="r" defTabSz="685783">
              <a:defRPr/>
            </a:pPr>
            <a:fld id="{C2C0EDAD-27A0-9447-9004-E733B36B95C3}" type="slidenum">
              <a:rPr lang="en-US" sz="750">
                <a:solidFill>
                  <a:srgbClr val="CCCCCC"/>
                </a:solidFill>
                <a:cs typeface="Trebuchet MS"/>
              </a:rPr>
              <a:pPr algn="r" defTabSz="685783">
                <a:defRPr/>
              </a:pPr>
              <a:t>‹#›</a:t>
            </a:fld>
            <a:endParaRPr lang="en-US" sz="750" dirty="0">
              <a:solidFill>
                <a:srgbClr val="CCCCCC"/>
              </a:solidFill>
              <a:cs typeface="Trebuchet MS"/>
            </a:endParaRPr>
          </a:p>
        </p:txBody>
      </p:sp>
      <p:sp>
        <p:nvSpPr>
          <p:cNvPr id="38" name="TextBox 37"/>
          <p:cNvSpPr txBox="1"/>
          <p:nvPr/>
        </p:nvSpPr>
        <p:spPr>
          <a:xfrm>
            <a:off x="1172210" y="4923240"/>
            <a:ext cx="2316480" cy="184666"/>
          </a:xfrm>
          <a:prstGeom prst="rect">
            <a:avLst/>
          </a:prstGeom>
          <a:noFill/>
        </p:spPr>
        <p:txBody>
          <a:bodyPr wrap="square" rtlCol="0">
            <a:spAutoFit/>
          </a:bodyPr>
          <a:lstStyle/>
          <a:p>
            <a:pPr defTabSz="685783">
              <a:defRPr/>
            </a:pPr>
            <a:r>
              <a:rPr lang="en-US" sz="600" kern="0" spc="15" dirty="0">
                <a:solidFill>
                  <a:srgbClr val="CCCCCC"/>
                </a:solidFill>
                <a:cs typeface="Trebuchet MS"/>
              </a:rPr>
              <a:t>CONFIDENTIAL</a:t>
            </a:r>
          </a:p>
        </p:txBody>
      </p:sp>
      <p:cxnSp>
        <p:nvCxnSpPr>
          <p:cNvPr id="7" name="Straight Connector 6"/>
          <p:cNvCxnSpPr/>
          <p:nvPr/>
        </p:nvCxnSpPr>
        <p:spPr>
          <a:xfrm>
            <a:off x="1104900" y="495096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8" name="Picture 7" descr="logo_footer.pn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66830" y="4961764"/>
            <a:ext cx="476250" cy="127063"/>
          </a:xfrm>
          <a:prstGeom prst="rect">
            <a:avLst/>
          </a:prstGeom>
        </p:spPr>
      </p:pic>
    </p:spTree>
    <p:extLst>
      <p:ext uri="{BB962C8B-B14F-4D97-AF65-F5344CB8AC3E}">
        <p14:creationId xmlns:p14="http://schemas.microsoft.com/office/powerpoint/2010/main" val="3752907344"/>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 id="2147484195" r:id="rId19"/>
    <p:sldLayoutId id="2147484196" r:id="rId20"/>
    <p:sldLayoutId id="2147484197" r:id="rId21"/>
    <p:sldLayoutId id="2147484198" r:id="rId22"/>
    <p:sldLayoutId id="2147484199" r:id="rId23"/>
    <p:sldLayoutId id="2147484200" r:id="rId24"/>
    <p:sldLayoutId id="2147484201" r:id="rId25"/>
    <p:sldLayoutId id="2147484202" r:id="rId26"/>
  </p:sldLayoutIdLst>
  <p:timing>
    <p:tnLst>
      <p:par>
        <p:cTn id="1" dur="indefinite" restart="never" nodeType="tmRoot"/>
      </p:par>
    </p:tnLst>
  </p:timing>
  <p:hf sldNum="0" hdr="0" dt="0"/>
  <p:txStyles>
    <p:titleStyle>
      <a:lvl1pPr algn="l" defTabSz="342892" rtl="0" eaLnBrk="1" latinLnBrk="0" hangingPunct="1">
        <a:spcBef>
          <a:spcPct val="0"/>
        </a:spcBef>
        <a:buNone/>
        <a:defRPr sz="1950" kern="1200" cap="all" baseline="0">
          <a:solidFill>
            <a:schemeClr val="tx1"/>
          </a:solidFill>
          <a:latin typeface="Arial Black"/>
          <a:ea typeface="+mj-ea"/>
          <a:cs typeface="Arial Black"/>
        </a:defRPr>
      </a:lvl1pPr>
    </p:titleStyle>
    <p:bodyStyle>
      <a:lvl1pPr marL="257168" indent="-257168" algn="l" defTabSz="342892" rtl="0" eaLnBrk="1" latinLnBrk="0" hangingPunct="1">
        <a:spcBef>
          <a:spcPct val="20000"/>
        </a:spcBef>
        <a:buClr>
          <a:schemeClr val="accent2"/>
        </a:buClr>
        <a:buFont typeface="Arial"/>
        <a:buChar char="•"/>
        <a:defRPr sz="1500" kern="1200">
          <a:solidFill>
            <a:schemeClr val="tx1"/>
          </a:solidFill>
          <a:latin typeface="Trebuchet MS"/>
          <a:ea typeface="+mn-ea"/>
          <a:cs typeface="Trebuchet MS"/>
        </a:defRPr>
      </a:lvl1pPr>
      <a:lvl2pPr marL="557199" indent="-214308" algn="l" defTabSz="342892" rtl="0" eaLnBrk="1" latinLnBrk="0" hangingPunct="1">
        <a:spcBef>
          <a:spcPct val="20000"/>
        </a:spcBef>
        <a:buFont typeface="Arial"/>
        <a:buChar char="–"/>
        <a:defRPr sz="1350" kern="1200">
          <a:solidFill>
            <a:schemeClr val="tx1"/>
          </a:solidFill>
          <a:latin typeface="Trebuchet MS"/>
          <a:ea typeface="+mn-ea"/>
          <a:cs typeface="Trebuchet MS"/>
        </a:defRPr>
      </a:lvl2pPr>
      <a:lvl3pPr marL="857228" indent="-171446" algn="l" defTabSz="342892" rtl="0" eaLnBrk="1" latinLnBrk="0" hangingPunct="1">
        <a:spcBef>
          <a:spcPct val="20000"/>
        </a:spcBef>
        <a:buFont typeface="Arial"/>
        <a:buChar char="•"/>
        <a:defRPr sz="1200" kern="1200">
          <a:solidFill>
            <a:schemeClr val="tx1"/>
          </a:solidFill>
          <a:latin typeface="Trebuchet MS"/>
          <a:ea typeface="+mn-ea"/>
          <a:cs typeface="Trebuchet MS"/>
        </a:defRPr>
      </a:lvl3pPr>
      <a:lvl4pPr marL="1200120" indent="-171446" algn="l" defTabSz="342892" rtl="0" eaLnBrk="1" latinLnBrk="0" hangingPunct="1">
        <a:spcBef>
          <a:spcPct val="20000"/>
        </a:spcBef>
        <a:buFont typeface="Arial"/>
        <a:buChar char="–"/>
        <a:defRPr sz="975" kern="1200">
          <a:solidFill>
            <a:schemeClr val="tx1"/>
          </a:solidFill>
          <a:latin typeface="Trebuchet MS"/>
          <a:ea typeface="+mn-ea"/>
          <a:cs typeface="Trebuchet MS"/>
        </a:defRPr>
      </a:lvl4pPr>
      <a:lvl5pPr marL="1543012" indent="-171446" algn="l" defTabSz="342892" rtl="0" eaLnBrk="1" latinLnBrk="0" hangingPunct="1">
        <a:spcBef>
          <a:spcPct val="20000"/>
        </a:spcBef>
        <a:buFont typeface="Arial"/>
        <a:buChar char="»"/>
        <a:defRPr sz="825" kern="1200">
          <a:solidFill>
            <a:schemeClr val="tx1"/>
          </a:solidFill>
          <a:latin typeface="Trebuchet MS"/>
          <a:ea typeface="+mn-ea"/>
          <a:cs typeface="Trebuchet M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4856481"/>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800"/>
            <a:endParaRPr lang="en-US" sz="1400" dirty="0">
              <a:solidFill>
                <a:prstClr val="white"/>
              </a:solidFill>
            </a:endParaRPr>
          </a:p>
        </p:txBody>
      </p:sp>
      <p:sp>
        <p:nvSpPr>
          <p:cNvPr id="3" name="TextBox 2"/>
          <p:cNvSpPr txBox="1"/>
          <p:nvPr/>
        </p:nvSpPr>
        <p:spPr>
          <a:xfrm>
            <a:off x="7421113" y="4900039"/>
            <a:ext cx="1493520" cy="192360"/>
          </a:xfrm>
          <a:prstGeom prst="rect">
            <a:avLst/>
          </a:prstGeom>
          <a:noFill/>
        </p:spPr>
        <p:txBody>
          <a:bodyPr wrap="square" lIns="68580" tIns="34290" rIns="68580" bIns="34290" rtlCol="0">
            <a:spAutoFit/>
          </a:bodyPr>
          <a:lstStyle/>
          <a:p>
            <a:pPr algn="r" defTabSz="685800"/>
            <a:fld id="{C2C0EDAD-27A0-9447-9004-E733B36B95C3}" type="slidenum">
              <a:rPr lang="en-US" sz="800" smtClean="0">
                <a:solidFill>
                  <a:srgbClr val="CCCCCC"/>
                </a:solidFill>
                <a:latin typeface="Trebuchet MS"/>
                <a:cs typeface="Trebuchet MS"/>
              </a:rPr>
              <a:pPr algn="r" defTabSz="685800"/>
              <a:t>‹#›</a:t>
            </a:fld>
            <a:endParaRPr lang="en-US" sz="800" dirty="0">
              <a:solidFill>
                <a:srgbClr val="CCCCCC"/>
              </a:solidFill>
              <a:latin typeface="Trebuchet MS"/>
              <a:cs typeface="Trebuchet MS"/>
            </a:endParaRPr>
          </a:p>
        </p:txBody>
      </p:sp>
      <p:sp>
        <p:nvSpPr>
          <p:cNvPr id="4" name="TextBox 3"/>
          <p:cNvSpPr txBox="1"/>
          <p:nvPr/>
        </p:nvSpPr>
        <p:spPr>
          <a:xfrm>
            <a:off x="880559" y="4921739"/>
            <a:ext cx="2316480" cy="161583"/>
          </a:xfrm>
          <a:prstGeom prst="rect">
            <a:avLst/>
          </a:prstGeom>
          <a:noFill/>
        </p:spPr>
        <p:txBody>
          <a:bodyPr wrap="square" lIns="68580" tIns="34290" rIns="68580" bIns="34290" rtlCol="0">
            <a:spAutoFit/>
          </a:bodyPr>
          <a:lstStyle/>
          <a:p>
            <a:pPr defTabSz="685800"/>
            <a:r>
              <a:rPr lang="en-US" sz="600" kern="0" spc="15" dirty="0" smtClean="0">
                <a:solidFill>
                  <a:srgbClr val="CCCCCC"/>
                </a:solidFill>
                <a:latin typeface="Trebuchet MS"/>
                <a:cs typeface="Trebuchet MS"/>
              </a:rPr>
              <a:t>CONFIDENTIAL</a:t>
            </a:r>
            <a:endParaRPr lang="en-US" sz="600" kern="0" spc="15" dirty="0">
              <a:solidFill>
                <a:srgbClr val="CCCCCC"/>
              </a:solidFill>
              <a:latin typeface="Trebuchet MS"/>
              <a:cs typeface="Trebuchet MS"/>
            </a:endParaRPr>
          </a:p>
        </p:txBody>
      </p:sp>
      <p:cxnSp>
        <p:nvCxnSpPr>
          <p:cNvPr id="5" name="Straight Connector 4"/>
          <p:cNvCxnSpPr/>
          <p:nvPr/>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32224" y="4931434"/>
            <a:ext cx="476250" cy="169417"/>
          </a:xfrm>
          <a:prstGeom prst="rect">
            <a:avLst/>
          </a:prstGeom>
        </p:spPr>
      </p:pic>
    </p:spTree>
    <p:extLst>
      <p:ext uri="{BB962C8B-B14F-4D97-AF65-F5344CB8AC3E}">
        <p14:creationId xmlns:p14="http://schemas.microsoft.com/office/powerpoint/2010/main" val="276612092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 id="2147484298" r:id="rId18"/>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4875530"/>
            <a:ext cx="9144000" cy="2743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en-US" sz="1350" dirty="0">
              <a:solidFill>
                <a:prstClr val="white"/>
              </a:solidFill>
            </a:endParaRPr>
          </a:p>
        </p:txBody>
      </p:sp>
      <p:sp>
        <p:nvSpPr>
          <p:cNvPr id="13" name="TextBox 12"/>
          <p:cNvSpPr txBox="1"/>
          <p:nvPr/>
        </p:nvSpPr>
        <p:spPr>
          <a:xfrm>
            <a:off x="7281115" y="4920360"/>
            <a:ext cx="1493520" cy="207749"/>
          </a:xfrm>
          <a:prstGeom prst="rect">
            <a:avLst/>
          </a:prstGeom>
          <a:noFill/>
        </p:spPr>
        <p:txBody>
          <a:bodyPr wrap="square" rtlCol="0">
            <a:spAutoFit/>
          </a:bodyPr>
          <a:lstStyle/>
          <a:p>
            <a:pPr algn="r" defTabSz="685783">
              <a:defRPr/>
            </a:pPr>
            <a:fld id="{C2C0EDAD-27A0-9447-9004-E733B36B95C3}" type="slidenum">
              <a:rPr lang="en-US" sz="750">
                <a:solidFill>
                  <a:srgbClr val="CCCCCC"/>
                </a:solidFill>
                <a:cs typeface="Trebuchet MS"/>
              </a:rPr>
              <a:pPr algn="r" defTabSz="685783">
                <a:defRPr/>
              </a:pPr>
              <a:t>‹#›</a:t>
            </a:fld>
            <a:endParaRPr lang="en-US" sz="750" dirty="0">
              <a:solidFill>
                <a:srgbClr val="CCCCCC"/>
              </a:solidFill>
              <a:cs typeface="Trebuchet MS"/>
            </a:endParaRPr>
          </a:p>
        </p:txBody>
      </p:sp>
      <p:sp>
        <p:nvSpPr>
          <p:cNvPr id="38" name="TextBox 37"/>
          <p:cNvSpPr txBox="1"/>
          <p:nvPr/>
        </p:nvSpPr>
        <p:spPr>
          <a:xfrm>
            <a:off x="1172210" y="4923240"/>
            <a:ext cx="2316480" cy="184666"/>
          </a:xfrm>
          <a:prstGeom prst="rect">
            <a:avLst/>
          </a:prstGeom>
          <a:noFill/>
        </p:spPr>
        <p:txBody>
          <a:bodyPr wrap="square" rtlCol="0">
            <a:spAutoFit/>
          </a:bodyPr>
          <a:lstStyle/>
          <a:p>
            <a:pPr defTabSz="685783">
              <a:defRPr/>
            </a:pPr>
            <a:r>
              <a:rPr lang="en-US" sz="600" kern="0" spc="15" dirty="0">
                <a:solidFill>
                  <a:srgbClr val="CCCCCC"/>
                </a:solidFill>
                <a:cs typeface="Trebuchet MS"/>
              </a:rPr>
              <a:t>CONFIDENTIAL</a:t>
            </a:r>
          </a:p>
        </p:txBody>
      </p:sp>
      <p:cxnSp>
        <p:nvCxnSpPr>
          <p:cNvPr id="7" name="Straight Connector 6"/>
          <p:cNvCxnSpPr/>
          <p:nvPr/>
        </p:nvCxnSpPr>
        <p:spPr>
          <a:xfrm>
            <a:off x="1104900" y="495096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8" name="Picture 7" descr="logo_footer.pn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66830" y="4961764"/>
            <a:ext cx="476250" cy="127063"/>
          </a:xfrm>
          <a:prstGeom prst="rect">
            <a:avLst/>
          </a:prstGeom>
        </p:spPr>
      </p:pic>
    </p:spTree>
    <p:extLst>
      <p:ext uri="{BB962C8B-B14F-4D97-AF65-F5344CB8AC3E}">
        <p14:creationId xmlns:p14="http://schemas.microsoft.com/office/powerpoint/2010/main" val="2256127057"/>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 id="2147484311" r:id="rId11"/>
    <p:sldLayoutId id="2147484312" r:id="rId12"/>
    <p:sldLayoutId id="2147484313" r:id="rId13"/>
    <p:sldLayoutId id="2147484314" r:id="rId14"/>
    <p:sldLayoutId id="2147484315" r:id="rId15"/>
    <p:sldLayoutId id="2147484316" r:id="rId16"/>
    <p:sldLayoutId id="2147484317" r:id="rId17"/>
    <p:sldLayoutId id="2147484318" r:id="rId18"/>
    <p:sldLayoutId id="2147484319" r:id="rId19"/>
    <p:sldLayoutId id="2147484320" r:id="rId20"/>
    <p:sldLayoutId id="2147484321" r:id="rId21"/>
    <p:sldLayoutId id="2147484322" r:id="rId22"/>
    <p:sldLayoutId id="2147484323" r:id="rId23"/>
    <p:sldLayoutId id="2147484324" r:id="rId24"/>
    <p:sldLayoutId id="2147484325" r:id="rId25"/>
    <p:sldLayoutId id="2147484326" r:id="rId26"/>
    <p:sldLayoutId id="2147484327" r:id="rId27"/>
  </p:sldLayoutIdLst>
  <p:timing>
    <p:tnLst>
      <p:par>
        <p:cTn id="1" dur="indefinite" restart="never" nodeType="tmRoot"/>
      </p:par>
    </p:tnLst>
  </p:timing>
  <p:hf sldNum="0" hdr="0" dt="0"/>
  <p:txStyles>
    <p:titleStyle>
      <a:lvl1pPr algn="l" defTabSz="342892" rtl="0" eaLnBrk="1" latinLnBrk="0" hangingPunct="1">
        <a:spcBef>
          <a:spcPct val="0"/>
        </a:spcBef>
        <a:buNone/>
        <a:defRPr sz="1950" kern="1200" cap="all" baseline="0">
          <a:solidFill>
            <a:schemeClr val="tx1"/>
          </a:solidFill>
          <a:latin typeface="Arial Black"/>
          <a:ea typeface="+mj-ea"/>
          <a:cs typeface="Arial Black"/>
        </a:defRPr>
      </a:lvl1pPr>
    </p:titleStyle>
    <p:bodyStyle>
      <a:lvl1pPr marL="257168" indent="-257168" algn="l" defTabSz="342892" rtl="0" eaLnBrk="1" latinLnBrk="0" hangingPunct="1">
        <a:spcBef>
          <a:spcPct val="20000"/>
        </a:spcBef>
        <a:buClr>
          <a:schemeClr val="accent2"/>
        </a:buClr>
        <a:buFont typeface="Arial"/>
        <a:buChar char="•"/>
        <a:defRPr sz="1500" kern="1200">
          <a:solidFill>
            <a:schemeClr val="tx1"/>
          </a:solidFill>
          <a:latin typeface="Trebuchet MS"/>
          <a:ea typeface="+mn-ea"/>
          <a:cs typeface="Trebuchet MS"/>
        </a:defRPr>
      </a:lvl1pPr>
      <a:lvl2pPr marL="557199" indent="-214308" algn="l" defTabSz="342892" rtl="0" eaLnBrk="1" latinLnBrk="0" hangingPunct="1">
        <a:spcBef>
          <a:spcPct val="20000"/>
        </a:spcBef>
        <a:buFont typeface="Arial"/>
        <a:buChar char="–"/>
        <a:defRPr sz="1350" kern="1200">
          <a:solidFill>
            <a:schemeClr val="tx1"/>
          </a:solidFill>
          <a:latin typeface="Trebuchet MS"/>
          <a:ea typeface="+mn-ea"/>
          <a:cs typeface="Trebuchet MS"/>
        </a:defRPr>
      </a:lvl2pPr>
      <a:lvl3pPr marL="857228" indent="-171446" algn="l" defTabSz="342892" rtl="0" eaLnBrk="1" latinLnBrk="0" hangingPunct="1">
        <a:spcBef>
          <a:spcPct val="20000"/>
        </a:spcBef>
        <a:buFont typeface="Arial"/>
        <a:buChar char="•"/>
        <a:defRPr sz="1200" kern="1200">
          <a:solidFill>
            <a:schemeClr val="tx1"/>
          </a:solidFill>
          <a:latin typeface="Trebuchet MS"/>
          <a:ea typeface="+mn-ea"/>
          <a:cs typeface="Trebuchet MS"/>
        </a:defRPr>
      </a:lvl3pPr>
      <a:lvl4pPr marL="1200120" indent="-171446" algn="l" defTabSz="342892" rtl="0" eaLnBrk="1" latinLnBrk="0" hangingPunct="1">
        <a:spcBef>
          <a:spcPct val="20000"/>
        </a:spcBef>
        <a:buFont typeface="Arial"/>
        <a:buChar char="–"/>
        <a:defRPr sz="975" kern="1200">
          <a:solidFill>
            <a:schemeClr val="tx1"/>
          </a:solidFill>
          <a:latin typeface="Trebuchet MS"/>
          <a:ea typeface="+mn-ea"/>
          <a:cs typeface="Trebuchet MS"/>
        </a:defRPr>
      </a:lvl4pPr>
      <a:lvl5pPr marL="1543012" indent="-171446" algn="l" defTabSz="342892" rtl="0" eaLnBrk="1" latinLnBrk="0" hangingPunct="1">
        <a:spcBef>
          <a:spcPct val="20000"/>
        </a:spcBef>
        <a:buFont typeface="Arial"/>
        <a:buChar char="»"/>
        <a:defRPr sz="825" kern="1200">
          <a:solidFill>
            <a:schemeClr val="tx1"/>
          </a:solidFill>
          <a:latin typeface="Trebuchet MS"/>
          <a:ea typeface="+mn-ea"/>
          <a:cs typeface="Trebuchet M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2"/>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342892"/>
            <a:endParaRPr lang="en-US" dirty="0">
              <a:solidFill>
                <a:prstClr val="white"/>
              </a:solidFill>
            </a:endParaRPr>
          </a:p>
        </p:txBody>
      </p:sp>
      <p:sp>
        <p:nvSpPr>
          <p:cNvPr id="3" name="TextBox 2"/>
          <p:cNvSpPr txBox="1"/>
          <p:nvPr userDrawn="1"/>
        </p:nvSpPr>
        <p:spPr>
          <a:xfrm>
            <a:off x="7421113" y="4900039"/>
            <a:ext cx="1493520" cy="196206"/>
          </a:xfrm>
          <a:prstGeom prst="rect">
            <a:avLst/>
          </a:prstGeom>
          <a:noFill/>
        </p:spPr>
        <p:txBody>
          <a:bodyPr wrap="square" lIns="68579" tIns="34289" rIns="68579" bIns="34289" rtlCol="0">
            <a:spAutoFit/>
          </a:bodyPr>
          <a:lstStyle/>
          <a:p>
            <a:pPr algn="r" defTabSz="342892"/>
            <a:fld id="{C2C0EDAD-27A0-9447-9004-E733B36B95C3}" type="slidenum">
              <a:rPr lang="en-US" sz="800" smtClean="0">
                <a:solidFill>
                  <a:srgbClr val="CCCCCC"/>
                </a:solidFill>
                <a:cs typeface="Trebuchet MS"/>
              </a:rPr>
              <a:pPr algn="r" defTabSz="342892"/>
              <a:t>‹#›</a:t>
            </a:fld>
            <a:endParaRPr lang="en-US" sz="800" dirty="0">
              <a:solidFill>
                <a:srgbClr val="CCCCCC"/>
              </a:solidFill>
              <a:cs typeface="Trebuchet MS"/>
            </a:endParaRPr>
          </a:p>
        </p:txBody>
      </p:sp>
      <p:sp>
        <p:nvSpPr>
          <p:cNvPr id="4" name="TextBox 3"/>
          <p:cNvSpPr txBox="1"/>
          <p:nvPr userDrawn="1"/>
        </p:nvSpPr>
        <p:spPr>
          <a:xfrm>
            <a:off x="880559" y="4921741"/>
            <a:ext cx="2316480" cy="161583"/>
          </a:xfrm>
          <a:prstGeom prst="rect">
            <a:avLst/>
          </a:prstGeom>
          <a:noFill/>
        </p:spPr>
        <p:txBody>
          <a:bodyPr wrap="square" lIns="68579" tIns="34289" rIns="68579" bIns="34289" rtlCol="0">
            <a:spAutoFit/>
          </a:bodyPr>
          <a:lstStyle/>
          <a:p>
            <a:pPr defTabSz="342892"/>
            <a:r>
              <a:rPr lang="en-US" sz="600" kern="0" spc="15" dirty="0" smtClean="0">
                <a:solidFill>
                  <a:srgbClr val="CCCCCC"/>
                </a:solidFill>
                <a:cs typeface="Trebuchet MS"/>
              </a:rPr>
              <a:t>CONFIDENTIAL</a:t>
            </a:r>
            <a:endParaRPr lang="en-US" sz="600" kern="0" spc="15" dirty="0">
              <a:solidFill>
                <a:srgbClr val="CCCCCC"/>
              </a:solidFill>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232224" y="4931435"/>
            <a:ext cx="476250" cy="169417"/>
          </a:xfrm>
          <a:prstGeom prst="rect">
            <a:avLst/>
          </a:prstGeom>
        </p:spPr>
      </p:pic>
      <p:sp>
        <p:nvSpPr>
          <p:cNvPr id="11" name="Title Placeholder 1"/>
          <p:cNvSpPr>
            <a:spLocks noGrp="1"/>
          </p:cNvSpPr>
          <p:nvPr>
            <p:ph type="title"/>
          </p:nvPr>
        </p:nvSpPr>
        <p:spPr>
          <a:xfrm>
            <a:off x="0" y="0"/>
            <a:ext cx="9144000" cy="704088"/>
          </a:xfrm>
          <a:prstGeom prst="rect">
            <a:avLst/>
          </a:prstGeom>
          <a:solidFill>
            <a:schemeClr val="bg1"/>
          </a:solidFill>
          <a:effectLst>
            <a:outerShdw blurRad="40005" dist="25400" dir="5400000" algn="tl" rotWithShape="0">
              <a:srgbClr val="000000">
                <a:alpha val="30000"/>
              </a:srgbClr>
            </a:outerShdw>
          </a:effectLst>
        </p:spPr>
        <p:txBody>
          <a:bodyPr vert="horz" lIns="274313" tIns="45719" rIns="274313" bIns="45719" rtlCol="0" anchor="ctr">
            <a:noAutofit/>
          </a:bodyPr>
          <a:lstStyle/>
          <a:p>
            <a:r>
              <a:rPr lang="en-US" dirty="0" smtClean="0"/>
              <a:t>CLICK TO EDIT MASTER TITLE STYLE</a:t>
            </a:r>
            <a:endParaRPr lang="en-US" dirty="0"/>
          </a:p>
        </p:txBody>
      </p:sp>
      <p:sp>
        <p:nvSpPr>
          <p:cNvPr id="12" name="Text Placeholder 2"/>
          <p:cNvSpPr>
            <a:spLocks noGrp="1"/>
          </p:cNvSpPr>
          <p:nvPr>
            <p:ph type="body" idx="1"/>
          </p:nvPr>
        </p:nvSpPr>
        <p:spPr>
          <a:xfrm>
            <a:off x="277092" y="946728"/>
            <a:ext cx="8555182" cy="3647498"/>
          </a:xfrm>
          <a:prstGeom prst="rect">
            <a:avLst/>
          </a:prstGeom>
        </p:spPr>
        <p:txBody>
          <a:bodyPr vert="horz" lIns="91438" tIns="45719" rIns="91438" bIns="457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3"/>
            <a:endParaRPr lang="en-US" dirty="0" smtClean="0"/>
          </a:p>
        </p:txBody>
      </p:sp>
    </p:spTree>
    <p:extLst>
      <p:ext uri="{BB962C8B-B14F-4D97-AF65-F5344CB8AC3E}">
        <p14:creationId xmlns:p14="http://schemas.microsoft.com/office/powerpoint/2010/main" val="246102777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Lst>
  <p:timing>
    <p:tnLst>
      <p:par>
        <p:cTn id="1" dur="indefinite" restart="never" nodeType="tmRoot"/>
      </p:par>
    </p:tnLst>
  </p:timing>
  <p:txStyles>
    <p:titleStyle>
      <a:lvl1pPr algn="l" defTabSz="342892" rtl="0" eaLnBrk="1" latinLnBrk="0" hangingPunct="1">
        <a:spcBef>
          <a:spcPct val="0"/>
        </a:spcBef>
        <a:buNone/>
        <a:defRPr sz="2000" kern="1200">
          <a:solidFill>
            <a:schemeClr val="tx1"/>
          </a:solidFill>
          <a:latin typeface="Arial Black"/>
          <a:ea typeface="+mj-ea"/>
          <a:cs typeface="Arial Black"/>
        </a:defRPr>
      </a:lvl1pPr>
    </p:titleStyle>
    <p:bodyStyle>
      <a:lvl1pPr marL="0" indent="0" algn="l" defTabSz="342892" rtl="0" eaLnBrk="1" latinLnBrk="0" hangingPunct="1">
        <a:spcBef>
          <a:spcPct val="20000"/>
        </a:spcBef>
        <a:spcAft>
          <a:spcPts val="300"/>
        </a:spcAft>
        <a:buFont typeface="Arial"/>
        <a:buNone/>
        <a:defRPr sz="1200" b="0" i="0" kern="1200">
          <a:solidFill>
            <a:schemeClr val="tx1"/>
          </a:solidFill>
          <a:latin typeface="+mn-lt"/>
          <a:ea typeface="+mn-ea"/>
          <a:cs typeface="Trebuchet MS Bold Italic"/>
        </a:defRPr>
      </a:lvl1pPr>
      <a:lvl2pPr marL="228594" indent="-228594" algn="l" defTabSz="342892" rtl="0" eaLnBrk="1" latinLnBrk="0" hangingPunct="1">
        <a:spcBef>
          <a:spcPct val="20000"/>
        </a:spcBef>
        <a:spcAft>
          <a:spcPts val="300"/>
        </a:spcAft>
        <a:buClr>
          <a:schemeClr val="accent2"/>
        </a:buClr>
        <a:buSzPct val="120000"/>
        <a:buFont typeface="Arial"/>
        <a:buChar char="•"/>
        <a:defRPr sz="1200" kern="1200">
          <a:solidFill>
            <a:schemeClr val="tx1"/>
          </a:solidFill>
          <a:latin typeface="+mn-lt"/>
          <a:ea typeface="+mn-ea"/>
          <a:cs typeface="+mn-cs"/>
        </a:defRPr>
      </a:lvl2pPr>
      <a:lvl3pPr marL="457189" indent="-228594" algn="l" defTabSz="342892"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3pPr>
      <a:lvl4pPr marL="649208" indent="-171446" algn="l" defTabSz="342892"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4pPr>
      <a:lvl5pPr marL="813796" indent="-171446" algn="l" defTabSz="342892"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4856481"/>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13" name="TextBox 12"/>
          <p:cNvSpPr txBox="1"/>
          <p:nvPr/>
        </p:nvSpPr>
        <p:spPr>
          <a:xfrm>
            <a:off x="7421113" y="4900039"/>
            <a:ext cx="1493520" cy="192360"/>
          </a:xfrm>
          <a:prstGeom prst="rect">
            <a:avLst/>
          </a:prstGeom>
          <a:noFill/>
        </p:spPr>
        <p:txBody>
          <a:bodyPr wrap="square" lIns="68580" tIns="34290" rIns="68580" bIns="34290" rtlCol="0">
            <a:spAutoFit/>
          </a:bodyPr>
          <a:lstStyle/>
          <a:p>
            <a:pPr algn="r" defTabSz="685800"/>
            <a:fld id="{C2C0EDAD-27A0-9447-9004-E733B36B95C3}" type="slidenum">
              <a:rPr lang="en-US" sz="800" smtClean="0">
                <a:solidFill>
                  <a:srgbClr val="CCCCCC"/>
                </a:solidFill>
                <a:cs typeface="Trebuchet MS"/>
              </a:rPr>
              <a:pPr algn="r" defTabSz="685800"/>
              <a:t>‹#›</a:t>
            </a:fld>
            <a:endParaRPr lang="en-US" sz="800" dirty="0">
              <a:solidFill>
                <a:srgbClr val="CCCCCC"/>
              </a:solidFill>
              <a:cs typeface="Trebuchet MS"/>
            </a:endParaRPr>
          </a:p>
        </p:txBody>
      </p:sp>
      <p:sp>
        <p:nvSpPr>
          <p:cNvPr id="38" name="TextBox 37"/>
          <p:cNvSpPr txBox="1"/>
          <p:nvPr/>
        </p:nvSpPr>
        <p:spPr>
          <a:xfrm>
            <a:off x="880559" y="4921739"/>
            <a:ext cx="2316480" cy="161583"/>
          </a:xfrm>
          <a:prstGeom prst="rect">
            <a:avLst/>
          </a:prstGeom>
          <a:noFill/>
        </p:spPr>
        <p:txBody>
          <a:bodyPr wrap="square" lIns="68580" tIns="34290" rIns="68580" bIns="34290" rtlCol="0">
            <a:spAutoFit/>
          </a:bodyPr>
          <a:lstStyle/>
          <a:p>
            <a:pPr defTabSz="685800"/>
            <a:r>
              <a:rPr lang="en-US" sz="600" kern="0" spc="15" dirty="0" smtClean="0">
                <a:solidFill>
                  <a:srgbClr val="CCCCCC"/>
                </a:solidFill>
                <a:cs typeface="Trebuchet MS"/>
              </a:rPr>
              <a:t>CONFIDENTIAL</a:t>
            </a:r>
            <a:endParaRPr lang="en-US" sz="600" kern="0" spc="15" dirty="0">
              <a:solidFill>
                <a:srgbClr val="CCCCCC"/>
              </a:solidFill>
              <a:cs typeface="Trebuchet MS"/>
            </a:endParaRPr>
          </a:p>
        </p:txBody>
      </p:sp>
      <p:cxnSp>
        <p:nvCxnSpPr>
          <p:cNvPr id="7" name="Straight Connector 6"/>
          <p:cNvCxnSpPr/>
          <p:nvPr/>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5" name="Picture 4" descr="logo_footer.pn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32224" y="4931434"/>
            <a:ext cx="476250" cy="169417"/>
          </a:xfrm>
          <a:prstGeom prst="rect">
            <a:avLst/>
          </a:prstGeom>
        </p:spPr>
      </p:pic>
    </p:spTree>
    <p:extLst>
      <p:ext uri="{BB962C8B-B14F-4D97-AF65-F5344CB8AC3E}">
        <p14:creationId xmlns:p14="http://schemas.microsoft.com/office/powerpoint/2010/main" val="19548093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Lst>
  <p:timing>
    <p:tnLst>
      <p:par>
        <p:cTn id="1" dur="indefinite" restart="never" nodeType="tmRoot"/>
      </p:par>
    </p:tnLst>
  </p:timing>
  <p:hf sldNum="0" hdr="0" dt="0"/>
  <p:txStyles>
    <p:titleStyle>
      <a:lvl1pPr algn="l" defTabSz="342892" rtl="0" eaLnBrk="1" latinLnBrk="0" hangingPunct="1">
        <a:spcBef>
          <a:spcPct val="0"/>
        </a:spcBef>
        <a:buNone/>
        <a:defRPr sz="2000" kern="1200" cap="all" baseline="0">
          <a:solidFill>
            <a:schemeClr val="tx1"/>
          </a:solidFill>
          <a:latin typeface="Arial Black"/>
          <a:ea typeface="+mj-ea"/>
          <a:cs typeface="Arial Black"/>
        </a:defRPr>
      </a:lvl1pPr>
    </p:titleStyle>
    <p:bodyStyle>
      <a:lvl1pPr marL="257168" indent="-257168" algn="l" defTabSz="342892" rtl="0" eaLnBrk="1" latinLnBrk="0" hangingPunct="1">
        <a:spcBef>
          <a:spcPct val="20000"/>
        </a:spcBef>
        <a:buClr>
          <a:schemeClr val="accent2"/>
        </a:buClr>
        <a:buFont typeface="Arial"/>
        <a:buChar char="•"/>
        <a:defRPr sz="1500" kern="1200">
          <a:solidFill>
            <a:schemeClr val="tx1"/>
          </a:solidFill>
          <a:latin typeface="Trebuchet MS"/>
          <a:ea typeface="+mn-ea"/>
          <a:cs typeface="Trebuchet MS"/>
        </a:defRPr>
      </a:lvl1pPr>
      <a:lvl2pPr marL="557199" indent="-214308" algn="l" defTabSz="342892" rtl="0" eaLnBrk="1" latinLnBrk="0" hangingPunct="1">
        <a:spcBef>
          <a:spcPct val="20000"/>
        </a:spcBef>
        <a:buFont typeface="Arial"/>
        <a:buChar char="–"/>
        <a:defRPr sz="1400" kern="1200">
          <a:solidFill>
            <a:schemeClr val="tx1"/>
          </a:solidFill>
          <a:latin typeface="Trebuchet MS"/>
          <a:ea typeface="+mn-ea"/>
          <a:cs typeface="Trebuchet MS"/>
        </a:defRPr>
      </a:lvl2pPr>
      <a:lvl3pPr marL="857228" indent="-171446" algn="l" defTabSz="342892" rtl="0" eaLnBrk="1" latinLnBrk="0" hangingPunct="1">
        <a:spcBef>
          <a:spcPct val="20000"/>
        </a:spcBef>
        <a:buFont typeface="Arial"/>
        <a:buChar char="•"/>
        <a:defRPr sz="1200" kern="1200">
          <a:solidFill>
            <a:schemeClr val="tx1"/>
          </a:solidFill>
          <a:latin typeface="Trebuchet MS"/>
          <a:ea typeface="+mn-ea"/>
          <a:cs typeface="Trebuchet MS"/>
        </a:defRPr>
      </a:lvl3pPr>
      <a:lvl4pPr marL="1200120" indent="-171446" algn="l" defTabSz="342892" rtl="0" eaLnBrk="1" latinLnBrk="0" hangingPunct="1">
        <a:spcBef>
          <a:spcPct val="20000"/>
        </a:spcBef>
        <a:buFont typeface="Arial"/>
        <a:buChar char="–"/>
        <a:defRPr sz="1000" kern="1200">
          <a:solidFill>
            <a:schemeClr val="tx1"/>
          </a:solidFill>
          <a:latin typeface="Trebuchet MS"/>
          <a:ea typeface="+mn-ea"/>
          <a:cs typeface="Trebuchet MS"/>
        </a:defRPr>
      </a:lvl4pPr>
      <a:lvl5pPr marL="1543012" indent="-171446" algn="l" defTabSz="342892" rtl="0" eaLnBrk="1" latinLnBrk="0" hangingPunct="1">
        <a:spcBef>
          <a:spcPct val="20000"/>
        </a:spcBef>
        <a:buFont typeface="Arial"/>
        <a:buChar char="»"/>
        <a:defRPr sz="800" kern="1200">
          <a:solidFill>
            <a:schemeClr val="tx1"/>
          </a:solidFill>
          <a:latin typeface="Trebuchet MS"/>
          <a:ea typeface="+mn-ea"/>
          <a:cs typeface="Trebuchet M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1"/>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smtClean="0">
                <a:solidFill>
                  <a:srgbClr val="CCCCCC"/>
                </a:solidFill>
                <a:cs typeface="Trebuchet MS"/>
              </a:rPr>
              <a:pPr algn="r"/>
              <a:t>‹#›</a:t>
            </a:fld>
            <a:endParaRPr lang="en-US" sz="800" dirty="0">
              <a:solidFill>
                <a:srgbClr val="CCCCCC"/>
              </a:solidFill>
              <a:cs typeface="Trebuchet MS"/>
            </a:endParaRPr>
          </a:p>
        </p:txBody>
      </p:sp>
      <p:sp>
        <p:nvSpPr>
          <p:cNvPr id="4" name="TextBox 3"/>
          <p:cNvSpPr txBox="1"/>
          <p:nvPr userDrawn="1"/>
        </p:nvSpPr>
        <p:spPr>
          <a:xfrm>
            <a:off x="880559" y="4921740"/>
            <a:ext cx="2316480" cy="161583"/>
          </a:xfrm>
          <a:prstGeom prst="rect">
            <a:avLst/>
          </a:prstGeom>
          <a:noFill/>
        </p:spPr>
        <p:txBody>
          <a:bodyPr wrap="square" lIns="68580" tIns="34290" rIns="68580" bIns="34290" rtlCol="0">
            <a:spAutoFit/>
          </a:bodyPr>
          <a:lstStyle/>
          <a:p>
            <a:r>
              <a:rPr lang="en-US" sz="600" kern="0" spc="15" dirty="0" smtClean="0">
                <a:solidFill>
                  <a:srgbClr val="CCCCCC"/>
                </a:solidFill>
                <a:cs typeface="Trebuchet MS"/>
              </a:rPr>
              <a:t>CONFIDENTIAL</a:t>
            </a:r>
            <a:endParaRPr lang="en-US" sz="600" kern="0" spc="15" dirty="0">
              <a:solidFill>
                <a:srgbClr val="CCCCCC"/>
              </a:solidFill>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232224" y="4931434"/>
            <a:ext cx="476250" cy="169417"/>
          </a:xfrm>
          <a:prstGeom prst="rect">
            <a:avLst/>
          </a:prstGeom>
        </p:spPr>
      </p:pic>
      <p:sp>
        <p:nvSpPr>
          <p:cNvPr id="11" name="Title Placeholder 1"/>
          <p:cNvSpPr>
            <a:spLocks noGrp="1"/>
          </p:cNvSpPr>
          <p:nvPr>
            <p:ph type="title"/>
          </p:nvPr>
        </p:nvSpPr>
        <p:spPr>
          <a:xfrm>
            <a:off x="0" y="0"/>
            <a:ext cx="9144000" cy="704088"/>
          </a:xfrm>
          <a:prstGeom prst="rect">
            <a:avLst/>
          </a:prstGeom>
          <a:solidFill>
            <a:schemeClr val="bg1"/>
          </a:solidFill>
          <a:effectLst>
            <a:outerShdw blurRad="40005" dist="25400" dir="5400000" algn="tl" rotWithShape="0">
              <a:srgbClr val="000000">
                <a:alpha val="30000"/>
              </a:srgbClr>
            </a:outerShdw>
          </a:effectLst>
        </p:spPr>
        <p:txBody>
          <a:bodyPr vert="horz" lIns="274320" tIns="45720" rIns="274320" bIns="45720" rtlCol="0" anchor="ctr">
            <a:noAutofit/>
          </a:bodyPr>
          <a:lstStyle/>
          <a:p>
            <a:r>
              <a:rPr lang="en-US" dirty="0" smtClean="0"/>
              <a:t>CLICK TO EDIT MASTER TITLE STYLE</a:t>
            </a:r>
            <a:endParaRPr lang="en-US" dirty="0"/>
          </a:p>
        </p:txBody>
      </p:sp>
      <p:sp>
        <p:nvSpPr>
          <p:cNvPr id="12" name="Text Placeholder 2"/>
          <p:cNvSpPr>
            <a:spLocks noGrp="1"/>
          </p:cNvSpPr>
          <p:nvPr>
            <p:ph type="body" idx="1"/>
          </p:nvPr>
        </p:nvSpPr>
        <p:spPr>
          <a:xfrm>
            <a:off x="277091" y="946728"/>
            <a:ext cx="8555182" cy="364749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3"/>
            <a:endParaRPr lang="en-US" dirty="0" smtClean="0"/>
          </a:p>
        </p:txBody>
      </p:sp>
    </p:spTree>
    <p:extLst>
      <p:ext uri="{BB962C8B-B14F-4D97-AF65-F5344CB8AC3E}">
        <p14:creationId xmlns:p14="http://schemas.microsoft.com/office/powerpoint/2010/main" val="677023829"/>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4" r:id="rId17"/>
    <p:sldLayoutId id="2147483865" r:id="rId18"/>
    <p:sldLayoutId id="2147483866" r:id="rId19"/>
    <p:sldLayoutId id="2147483867" r:id="rId20"/>
    <p:sldLayoutId id="2147483868" r:id="rId21"/>
  </p:sldLayoutIdLst>
  <p:timing>
    <p:tnLst>
      <p:par>
        <p:cTn id="1" dur="indefinite" restart="never" nodeType="tmRoot"/>
      </p:par>
    </p:tnLst>
  </p:timing>
  <p:txStyles>
    <p:titleStyle>
      <a:lvl1pPr algn="l" defTabSz="342900" rtl="0" eaLnBrk="1" latinLnBrk="0" hangingPunct="1">
        <a:spcBef>
          <a:spcPct val="0"/>
        </a:spcBef>
        <a:buNone/>
        <a:defRPr sz="2000" kern="1200">
          <a:solidFill>
            <a:schemeClr val="tx1"/>
          </a:solidFill>
          <a:latin typeface="Arial Black"/>
          <a:ea typeface="+mj-ea"/>
          <a:cs typeface="Arial Black"/>
        </a:defRPr>
      </a:lvl1pPr>
    </p:titleStyle>
    <p:bodyStyle>
      <a:lvl1pPr marL="0" indent="0" algn="l" defTabSz="342900" rtl="0" eaLnBrk="1" latinLnBrk="0" hangingPunct="1">
        <a:spcBef>
          <a:spcPct val="20000"/>
        </a:spcBef>
        <a:spcAft>
          <a:spcPts val="300"/>
        </a:spcAft>
        <a:buFont typeface="Arial"/>
        <a:buNone/>
        <a:defRPr sz="1200" b="0" i="0" kern="1200">
          <a:solidFill>
            <a:schemeClr val="tx1"/>
          </a:solidFill>
          <a:latin typeface="+mn-lt"/>
          <a:ea typeface="+mn-ea"/>
          <a:cs typeface="Trebuchet MS Bold Italic"/>
        </a:defRPr>
      </a:lvl1pPr>
      <a:lvl2pPr marL="228600" indent="-228600" algn="l" defTabSz="342900" rtl="0" eaLnBrk="1" latinLnBrk="0" hangingPunct="1">
        <a:spcBef>
          <a:spcPct val="20000"/>
        </a:spcBef>
        <a:spcAft>
          <a:spcPts val="300"/>
        </a:spcAft>
        <a:buClr>
          <a:schemeClr val="accent2"/>
        </a:buClr>
        <a:buSzPct val="120000"/>
        <a:buFont typeface="Arial"/>
        <a:buChar char="•"/>
        <a:defRPr sz="1200" kern="1200">
          <a:solidFill>
            <a:schemeClr val="tx1"/>
          </a:solidFill>
          <a:latin typeface="+mn-lt"/>
          <a:ea typeface="+mn-ea"/>
          <a:cs typeface="+mn-cs"/>
        </a:defRPr>
      </a:lvl2pPr>
      <a:lvl3pPr marL="457200" indent="-228600" algn="l" defTabSz="342900"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3pPr>
      <a:lvl4pPr marL="649224" indent="-171450" algn="l" defTabSz="342900"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4pPr>
      <a:lvl5pPr marL="813816" indent="-171450" algn="l" defTabSz="342900"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smtClean="0">
                <a:solidFill>
                  <a:srgbClr val="CCCCCC"/>
                </a:solidFill>
                <a:latin typeface="Trebuchet MS"/>
                <a:cs typeface="Trebuchet MS"/>
              </a:rPr>
              <a:pPr algn="r"/>
              <a:t>‹#›</a:t>
            </a:fld>
            <a:endParaRPr lang="en-US" sz="80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kern="0" spc="15" dirty="0" smtClean="0">
                <a:solidFill>
                  <a:srgbClr val="CCCCCC"/>
                </a:solidFill>
                <a:latin typeface="Trebuchet MS"/>
                <a:cs typeface="Trebuchet MS"/>
              </a:rPr>
              <a:t>CONFIDENTIAL</a:t>
            </a:r>
            <a:endParaRPr lang="en-US" sz="600" kern="0" spc="15" dirty="0">
              <a:solidFill>
                <a:srgbClr val="CCCCCC"/>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1358944967"/>
      </p:ext>
    </p:extLst>
  </p:cSld>
  <p:clrMap bg1="lt1" tx1="dk1" bg2="lt2" tx2="dk2" accent1="accent1" accent2="accent2" accent3="accent3" accent4="accent4" accent5="accent5" accent6="accent6" hlink="hlink" folHlink="folHlink"/>
  <p:sldLayoutIdLst>
    <p:sldLayoutId id="2147483870" r:id="rId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1"/>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smtClean="0">
                <a:solidFill>
                  <a:srgbClr val="CCCCCC"/>
                </a:solidFill>
                <a:cs typeface="Trebuchet MS"/>
              </a:rPr>
              <a:pPr algn="r"/>
              <a:t>‹#›</a:t>
            </a:fld>
            <a:endParaRPr lang="en-US" sz="800" dirty="0">
              <a:solidFill>
                <a:srgbClr val="CCCCCC"/>
              </a:solidFill>
              <a:cs typeface="Trebuchet MS"/>
            </a:endParaRPr>
          </a:p>
        </p:txBody>
      </p:sp>
      <p:sp>
        <p:nvSpPr>
          <p:cNvPr id="4" name="TextBox 3"/>
          <p:cNvSpPr txBox="1"/>
          <p:nvPr userDrawn="1"/>
        </p:nvSpPr>
        <p:spPr>
          <a:xfrm>
            <a:off x="880559" y="4921740"/>
            <a:ext cx="2316480" cy="161583"/>
          </a:xfrm>
          <a:prstGeom prst="rect">
            <a:avLst/>
          </a:prstGeom>
          <a:noFill/>
        </p:spPr>
        <p:txBody>
          <a:bodyPr wrap="square" lIns="68580" tIns="34290" rIns="68580" bIns="34290" rtlCol="0">
            <a:spAutoFit/>
          </a:bodyPr>
          <a:lstStyle/>
          <a:p>
            <a:r>
              <a:rPr lang="en-US" sz="600" kern="0" spc="15" dirty="0" smtClean="0">
                <a:solidFill>
                  <a:srgbClr val="CCCCCC"/>
                </a:solidFill>
                <a:cs typeface="Trebuchet MS"/>
              </a:rPr>
              <a:t>CONFIDENTIAL</a:t>
            </a:r>
            <a:endParaRPr lang="en-US" sz="600" kern="0" spc="15" dirty="0">
              <a:solidFill>
                <a:srgbClr val="CCCCCC"/>
              </a:solidFill>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232224" y="4931434"/>
            <a:ext cx="476250" cy="169417"/>
          </a:xfrm>
          <a:prstGeom prst="rect">
            <a:avLst/>
          </a:prstGeom>
        </p:spPr>
      </p:pic>
      <p:sp>
        <p:nvSpPr>
          <p:cNvPr id="11" name="Title Placeholder 1"/>
          <p:cNvSpPr>
            <a:spLocks noGrp="1"/>
          </p:cNvSpPr>
          <p:nvPr>
            <p:ph type="title"/>
          </p:nvPr>
        </p:nvSpPr>
        <p:spPr>
          <a:xfrm>
            <a:off x="0" y="0"/>
            <a:ext cx="9144000" cy="704088"/>
          </a:xfrm>
          <a:prstGeom prst="rect">
            <a:avLst/>
          </a:prstGeom>
          <a:solidFill>
            <a:schemeClr val="bg1"/>
          </a:solidFill>
          <a:effectLst>
            <a:outerShdw blurRad="40005" dist="25400" dir="5400000" algn="tl" rotWithShape="0">
              <a:srgbClr val="000000">
                <a:alpha val="30000"/>
              </a:srgbClr>
            </a:outerShdw>
          </a:effectLst>
        </p:spPr>
        <p:txBody>
          <a:bodyPr vert="horz" lIns="274320" tIns="45720" rIns="274320" bIns="45720" rtlCol="0" anchor="ctr">
            <a:noAutofit/>
          </a:bodyPr>
          <a:lstStyle/>
          <a:p>
            <a:r>
              <a:rPr lang="en-US" dirty="0" smtClean="0"/>
              <a:t>CLICK TO EDIT MASTER TITLE STYLE</a:t>
            </a:r>
            <a:endParaRPr lang="en-US" dirty="0"/>
          </a:p>
        </p:txBody>
      </p:sp>
      <p:sp>
        <p:nvSpPr>
          <p:cNvPr id="12" name="Text Placeholder 2"/>
          <p:cNvSpPr>
            <a:spLocks noGrp="1"/>
          </p:cNvSpPr>
          <p:nvPr>
            <p:ph type="body" idx="1"/>
          </p:nvPr>
        </p:nvSpPr>
        <p:spPr>
          <a:xfrm>
            <a:off x="277091" y="946728"/>
            <a:ext cx="8555182" cy="364749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3"/>
            <a:endParaRPr lang="en-US" dirty="0" smtClean="0"/>
          </a:p>
        </p:txBody>
      </p:sp>
    </p:spTree>
    <p:extLst>
      <p:ext uri="{BB962C8B-B14F-4D97-AF65-F5344CB8AC3E}">
        <p14:creationId xmlns:p14="http://schemas.microsoft.com/office/powerpoint/2010/main" val="308003321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2" r:id="rId18"/>
    <p:sldLayoutId id="2147483893" r:id="rId19"/>
    <p:sldLayoutId id="2147483894" r:id="rId20"/>
    <p:sldLayoutId id="2147483895" r:id="rId21"/>
    <p:sldLayoutId id="2147483896" r:id="rId22"/>
  </p:sldLayoutIdLst>
  <p:timing>
    <p:tnLst>
      <p:par>
        <p:cTn id="1" dur="indefinite" restart="never" nodeType="tmRoot"/>
      </p:par>
    </p:tnLst>
  </p:timing>
  <p:txStyles>
    <p:titleStyle>
      <a:lvl1pPr algn="l" defTabSz="342900" rtl="0" eaLnBrk="1" latinLnBrk="0" hangingPunct="1">
        <a:spcBef>
          <a:spcPct val="0"/>
        </a:spcBef>
        <a:buNone/>
        <a:defRPr sz="2000" kern="1200">
          <a:solidFill>
            <a:schemeClr val="tx1"/>
          </a:solidFill>
          <a:latin typeface="Arial Black"/>
          <a:ea typeface="+mj-ea"/>
          <a:cs typeface="Arial Black"/>
        </a:defRPr>
      </a:lvl1pPr>
    </p:titleStyle>
    <p:bodyStyle>
      <a:lvl1pPr marL="0" indent="0" algn="l" defTabSz="342900" rtl="0" eaLnBrk="1" latinLnBrk="0" hangingPunct="1">
        <a:spcBef>
          <a:spcPct val="20000"/>
        </a:spcBef>
        <a:spcAft>
          <a:spcPts val="300"/>
        </a:spcAft>
        <a:buFont typeface="Arial"/>
        <a:buNone/>
        <a:defRPr sz="1200" b="0" i="0" kern="1200">
          <a:solidFill>
            <a:schemeClr val="tx1"/>
          </a:solidFill>
          <a:latin typeface="+mn-lt"/>
          <a:ea typeface="+mn-ea"/>
          <a:cs typeface="Trebuchet MS Bold Italic"/>
        </a:defRPr>
      </a:lvl1pPr>
      <a:lvl2pPr marL="228600" indent="-228600" algn="l" defTabSz="342900" rtl="0" eaLnBrk="1" latinLnBrk="0" hangingPunct="1">
        <a:spcBef>
          <a:spcPct val="20000"/>
        </a:spcBef>
        <a:spcAft>
          <a:spcPts val="300"/>
        </a:spcAft>
        <a:buClr>
          <a:schemeClr val="accent2"/>
        </a:buClr>
        <a:buSzPct val="120000"/>
        <a:buFont typeface="Arial"/>
        <a:buChar char="•"/>
        <a:defRPr sz="1200" kern="1200">
          <a:solidFill>
            <a:schemeClr val="tx1"/>
          </a:solidFill>
          <a:latin typeface="+mn-lt"/>
          <a:ea typeface="+mn-ea"/>
          <a:cs typeface="+mn-cs"/>
        </a:defRPr>
      </a:lvl2pPr>
      <a:lvl3pPr marL="457200" indent="-228600" algn="l" defTabSz="342900"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3pPr>
      <a:lvl4pPr marL="649224" indent="-171450" algn="l" defTabSz="342900"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4pPr>
      <a:lvl5pPr marL="813816" indent="-171450" algn="l" defTabSz="342900"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smtClean="0">
                <a:solidFill>
                  <a:srgbClr val="CCCCCC"/>
                </a:solidFill>
                <a:latin typeface="Trebuchet MS"/>
                <a:cs typeface="Trebuchet MS"/>
              </a:rPr>
              <a:pPr algn="r"/>
              <a:t>‹#›</a:t>
            </a:fld>
            <a:endParaRPr lang="en-US" sz="80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kern="0" spc="15" dirty="0" smtClean="0">
                <a:solidFill>
                  <a:srgbClr val="CCCCCC"/>
                </a:solidFill>
                <a:latin typeface="Trebuchet MS"/>
                <a:cs typeface="Trebuchet MS"/>
              </a:rPr>
              <a:t>CONFIDENTIAL</a:t>
            </a:r>
            <a:endParaRPr lang="en-US" sz="600" kern="0" spc="15" dirty="0">
              <a:solidFill>
                <a:srgbClr val="CCCCCC"/>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406130292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4856482"/>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685783"/>
            <a:endParaRPr lang="en-US" dirty="0">
              <a:solidFill>
                <a:prstClr val="white"/>
              </a:solidFill>
            </a:endParaRPr>
          </a:p>
        </p:txBody>
      </p:sp>
      <p:sp>
        <p:nvSpPr>
          <p:cNvPr id="13" name="TextBox 12"/>
          <p:cNvSpPr txBox="1"/>
          <p:nvPr/>
        </p:nvSpPr>
        <p:spPr>
          <a:xfrm>
            <a:off x="7421113" y="4900039"/>
            <a:ext cx="1493520" cy="192360"/>
          </a:xfrm>
          <a:prstGeom prst="rect">
            <a:avLst/>
          </a:prstGeom>
          <a:noFill/>
        </p:spPr>
        <p:txBody>
          <a:bodyPr wrap="square" lIns="68580" tIns="34290" rIns="68580" bIns="34290" rtlCol="0">
            <a:spAutoFit/>
          </a:bodyPr>
          <a:lstStyle/>
          <a:p>
            <a:pPr algn="r" defTabSz="685783"/>
            <a:fld id="{C2C0EDAD-27A0-9447-9004-E733B36B95C3}" type="slidenum">
              <a:rPr lang="en-US" sz="800">
                <a:solidFill>
                  <a:srgbClr val="CCCCCC"/>
                </a:solidFill>
                <a:cs typeface="Trebuchet MS"/>
              </a:rPr>
              <a:pPr algn="r" defTabSz="685783"/>
              <a:t>‹#›</a:t>
            </a:fld>
            <a:endParaRPr lang="en-US" sz="800" dirty="0">
              <a:solidFill>
                <a:srgbClr val="CCCCCC"/>
              </a:solidFill>
              <a:cs typeface="Trebuchet MS"/>
            </a:endParaRPr>
          </a:p>
        </p:txBody>
      </p:sp>
      <p:sp>
        <p:nvSpPr>
          <p:cNvPr id="38" name="TextBox 37"/>
          <p:cNvSpPr txBox="1"/>
          <p:nvPr/>
        </p:nvSpPr>
        <p:spPr>
          <a:xfrm>
            <a:off x="880559" y="4921739"/>
            <a:ext cx="2316480" cy="161583"/>
          </a:xfrm>
          <a:prstGeom prst="rect">
            <a:avLst/>
          </a:prstGeom>
          <a:noFill/>
        </p:spPr>
        <p:txBody>
          <a:bodyPr wrap="square" lIns="68580" tIns="34290" rIns="68580" bIns="34290" rtlCol="0">
            <a:spAutoFit/>
          </a:bodyPr>
          <a:lstStyle/>
          <a:p>
            <a:pPr defTabSz="685783"/>
            <a:r>
              <a:rPr lang="en-US" sz="600" kern="0" spc="15" dirty="0">
                <a:solidFill>
                  <a:srgbClr val="CCCCCC"/>
                </a:solidFill>
                <a:cs typeface="Trebuchet MS"/>
              </a:rPr>
              <a:t>CONFIDENTIAL</a:t>
            </a:r>
          </a:p>
        </p:txBody>
      </p:sp>
      <p:cxnSp>
        <p:nvCxnSpPr>
          <p:cNvPr id="7" name="Straight Connector 6"/>
          <p:cNvCxnSpPr/>
          <p:nvPr/>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5" name="Picture 4" descr="logo_foo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24" y="4931435"/>
            <a:ext cx="476250" cy="169417"/>
          </a:xfrm>
          <a:prstGeom prst="rect">
            <a:avLst/>
          </a:prstGeom>
        </p:spPr>
      </p:pic>
    </p:spTree>
    <p:extLst>
      <p:ext uri="{BB962C8B-B14F-4D97-AF65-F5344CB8AC3E}">
        <p14:creationId xmlns:p14="http://schemas.microsoft.com/office/powerpoint/2010/main" val="2947794"/>
      </p:ext>
    </p:extLst>
  </p:cSld>
  <p:clrMap bg1="lt1" tx1="dk1" bg2="lt2" tx2="dk2" accent1="accent1" accent2="accent2" accent3="accent3" accent4="accent4" accent5="accent5" accent6="accent6" hlink="hlink" folHlink="folHlink"/>
  <p:sldLayoutIdLst>
    <p:sldLayoutId id="2147483917" r:id="rId1"/>
  </p:sldLayoutIdLst>
  <p:timing>
    <p:tnLst>
      <p:par>
        <p:cTn id="1" dur="indefinite" restart="never" nodeType="tmRoot"/>
      </p:par>
    </p:tnLst>
  </p:timing>
  <p:hf sldNum="0" hdr="0" dt="0"/>
  <p:txStyles>
    <p:titleStyle>
      <a:lvl1pPr algn="l" defTabSz="342884" rtl="0" eaLnBrk="1" latinLnBrk="0" hangingPunct="1">
        <a:spcBef>
          <a:spcPct val="0"/>
        </a:spcBef>
        <a:buNone/>
        <a:defRPr sz="2000" kern="1200" cap="all" baseline="0">
          <a:solidFill>
            <a:schemeClr val="tx1"/>
          </a:solidFill>
          <a:latin typeface="Arial Black"/>
          <a:ea typeface="+mj-ea"/>
          <a:cs typeface="Arial Black"/>
        </a:defRPr>
      </a:lvl1pPr>
    </p:titleStyle>
    <p:bodyStyle>
      <a:lvl1pPr marL="257162" indent="-257162" algn="l" defTabSz="342884" rtl="0" eaLnBrk="1" latinLnBrk="0" hangingPunct="1">
        <a:spcBef>
          <a:spcPct val="20000"/>
        </a:spcBef>
        <a:buClr>
          <a:schemeClr val="accent2"/>
        </a:buClr>
        <a:buFont typeface="Arial"/>
        <a:buChar char="•"/>
        <a:defRPr sz="1500" kern="1200">
          <a:solidFill>
            <a:schemeClr val="tx1"/>
          </a:solidFill>
          <a:latin typeface="Trebuchet MS"/>
          <a:ea typeface="+mn-ea"/>
          <a:cs typeface="Trebuchet MS"/>
        </a:defRPr>
      </a:lvl1pPr>
      <a:lvl2pPr marL="557185" indent="-214303" algn="l" defTabSz="342884" rtl="0" eaLnBrk="1" latinLnBrk="0" hangingPunct="1">
        <a:spcBef>
          <a:spcPct val="20000"/>
        </a:spcBef>
        <a:buFont typeface="Arial"/>
        <a:buChar char="–"/>
        <a:defRPr sz="1400" kern="1200">
          <a:solidFill>
            <a:schemeClr val="tx1"/>
          </a:solidFill>
          <a:latin typeface="Trebuchet MS"/>
          <a:ea typeface="+mn-ea"/>
          <a:cs typeface="Trebuchet MS"/>
        </a:defRPr>
      </a:lvl2pPr>
      <a:lvl3pPr marL="857207" indent="-171442" algn="l" defTabSz="342884" rtl="0" eaLnBrk="1" latinLnBrk="0" hangingPunct="1">
        <a:spcBef>
          <a:spcPct val="20000"/>
        </a:spcBef>
        <a:buFont typeface="Arial"/>
        <a:buChar char="•"/>
        <a:defRPr sz="1200" kern="1200">
          <a:solidFill>
            <a:schemeClr val="tx1"/>
          </a:solidFill>
          <a:latin typeface="Trebuchet MS"/>
          <a:ea typeface="+mn-ea"/>
          <a:cs typeface="Trebuchet MS"/>
        </a:defRPr>
      </a:lvl3pPr>
      <a:lvl4pPr marL="1200090" indent="-171442" algn="l" defTabSz="342884" rtl="0" eaLnBrk="1" latinLnBrk="0" hangingPunct="1">
        <a:spcBef>
          <a:spcPct val="20000"/>
        </a:spcBef>
        <a:buFont typeface="Arial"/>
        <a:buChar char="–"/>
        <a:defRPr sz="1000" kern="1200">
          <a:solidFill>
            <a:schemeClr val="tx1"/>
          </a:solidFill>
          <a:latin typeface="Trebuchet MS"/>
          <a:ea typeface="+mn-ea"/>
          <a:cs typeface="Trebuchet MS"/>
        </a:defRPr>
      </a:lvl4pPr>
      <a:lvl5pPr marL="1542974" indent="-171442" algn="l" defTabSz="342884" rtl="0" eaLnBrk="1" latinLnBrk="0" hangingPunct="1">
        <a:spcBef>
          <a:spcPct val="20000"/>
        </a:spcBef>
        <a:buFont typeface="Arial"/>
        <a:buChar char="»"/>
        <a:defRPr sz="800" kern="1200">
          <a:solidFill>
            <a:schemeClr val="tx1"/>
          </a:solidFill>
          <a:latin typeface="Trebuchet MS"/>
          <a:ea typeface="+mn-ea"/>
          <a:cs typeface="Trebuchet MS"/>
        </a:defRPr>
      </a:lvl5pPr>
      <a:lvl6pPr marL="1885856" indent="-171442"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2" algn="l" defTabSz="34288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4" rtl="0" eaLnBrk="1" latinLnBrk="0" hangingPunct="1">
        <a:defRPr sz="1400" kern="1200">
          <a:solidFill>
            <a:schemeClr val="tx1"/>
          </a:solidFill>
          <a:latin typeface="+mn-lt"/>
          <a:ea typeface="+mn-ea"/>
          <a:cs typeface="+mn-cs"/>
        </a:defRPr>
      </a:lvl1pPr>
      <a:lvl2pPr marL="342884" algn="l" defTabSz="342884" rtl="0" eaLnBrk="1" latinLnBrk="0" hangingPunct="1">
        <a:defRPr sz="1400" kern="1200">
          <a:solidFill>
            <a:schemeClr val="tx1"/>
          </a:solidFill>
          <a:latin typeface="+mn-lt"/>
          <a:ea typeface="+mn-ea"/>
          <a:cs typeface="+mn-cs"/>
        </a:defRPr>
      </a:lvl2pPr>
      <a:lvl3pPr marL="685766" algn="l" defTabSz="342884" rtl="0" eaLnBrk="1" latinLnBrk="0" hangingPunct="1">
        <a:defRPr sz="1400" kern="1200">
          <a:solidFill>
            <a:schemeClr val="tx1"/>
          </a:solidFill>
          <a:latin typeface="+mn-lt"/>
          <a:ea typeface="+mn-ea"/>
          <a:cs typeface="+mn-cs"/>
        </a:defRPr>
      </a:lvl3pPr>
      <a:lvl4pPr marL="1028649" algn="l" defTabSz="342884" rtl="0" eaLnBrk="1" latinLnBrk="0" hangingPunct="1">
        <a:defRPr sz="1400" kern="1200">
          <a:solidFill>
            <a:schemeClr val="tx1"/>
          </a:solidFill>
          <a:latin typeface="+mn-lt"/>
          <a:ea typeface="+mn-ea"/>
          <a:cs typeface="+mn-cs"/>
        </a:defRPr>
      </a:lvl4pPr>
      <a:lvl5pPr marL="1371532" algn="l" defTabSz="342884" rtl="0" eaLnBrk="1" latinLnBrk="0" hangingPunct="1">
        <a:defRPr sz="1400" kern="1200">
          <a:solidFill>
            <a:schemeClr val="tx1"/>
          </a:solidFill>
          <a:latin typeface="+mn-lt"/>
          <a:ea typeface="+mn-ea"/>
          <a:cs typeface="+mn-cs"/>
        </a:defRPr>
      </a:lvl5pPr>
      <a:lvl6pPr marL="1714415" algn="l" defTabSz="342884" rtl="0" eaLnBrk="1" latinLnBrk="0" hangingPunct="1">
        <a:defRPr sz="1400" kern="1200">
          <a:solidFill>
            <a:schemeClr val="tx1"/>
          </a:solidFill>
          <a:latin typeface="+mn-lt"/>
          <a:ea typeface="+mn-ea"/>
          <a:cs typeface="+mn-cs"/>
        </a:defRPr>
      </a:lvl6pPr>
      <a:lvl7pPr marL="2057297" algn="l" defTabSz="342884" rtl="0" eaLnBrk="1" latinLnBrk="0" hangingPunct="1">
        <a:defRPr sz="1400" kern="1200">
          <a:solidFill>
            <a:schemeClr val="tx1"/>
          </a:solidFill>
          <a:latin typeface="+mn-lt"/>
          <a:ea typeface="+mn-ea"/>
          <a:cs typeface="+mn-cs"/>
        </a:defRPr>
      </a:lvl7pPr>
      <a:lvl8pPr marL="2400180" algn="l" defTabSz="342884" rtl="0" eaLnBrk="1" latinLnBrk="0" hangingPunct="1">
        <a:defRPr sz="1400" kern="1200">
          <a:solidFill>
            <a:schemeClr val="tx1"/>
          </a:solidFill>
          <a:latin typeface="+mn-lt"/>
          <a:ea typeface="+mn-ea"/>
          <a:cs typeface="+mn-cs"/>
        </a:defRPr>
      </a:lvl8pPr>
      <a:lvl9pPr marL="2743064" algn="l" defTabSz="342884"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2"/>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342884"/>
            <a:endParaRPr lang="en-US" dirty="0">
              <a:solidFill>
                <a:prstClr val="white"/>
              </a:solidFill>
            </a:endParaRPr>
          </a:p>
        </p:txBody>
      </p:sp>
      <p:sp>
        <p:nvSpPr>
          <p:cNvPr id="3" name="TextBox 2"/>
          <p:cNvSpPr txBox="1"/>
          <p:nvPr userDrawn="1"/>
        </p:nvSpPr>
        <p:spPr>
          <a:xfrm>
            <a:off x="7421113" y="4900039"/>
            <a:ext cx="1493520" cy="192358"/>
          </a:xfrm>
          <a:prstGeom prst="rect">
            <a:avLst/>
          </a:prstGeom>
          <a:noFill/>
        </p:spPr>
        <p:txBody>
          <a:bodyPr wrap="square" lIns="68579" tIns="34289" rIns="68579" bIns="34289" rtlCol="0">
            <a:spAutoFit/>
          </a:bodyPr>
          <a:lstStyle/>
          <a:p>
            <a:pPr algn="r" defTabSz="342884"/>
            <a:fld id="{C2C0EDAD-27A0-9447-9004-E733B36B95C3}" type="slidenum">
              <a:rPr lang="en-US" sz="800" smtClean="0">
                <a:solidFill>
                  <a:srgbClr val="CCCCCC"/>
                </a:solidFill>
                <a:cs typeface="Trebuchet MS"/>
              </a:rPr>
              <a:pPr algn="r" defTabSz="342884"/>
              <a:t>‹#›</a:t>
            </a:fld>
            <a:endParaRPr lang="en-US" sz="800" dirty="0">
              <a:solidFill>
                <a:srgbClr val="CCCCCC"/>
              </a:solidFill>
              <a:cs typeface="Trebuchet MS"/>
            </a:endParaRPr>
          </a:p>
        </p:txBody>
      </p:sp>
      <p:sp>
        <p:nvSpPr>
          <p:cNvPr id="4" name="TextBox 3"/>
          <p:cNvSpPr txBox="1"/>
          <p:nvPr userDrawn="1"/>
        </p:nvSpPr>
        <p:spPr>
          <a:xfrm>
            <a:off x="880559" y="4921742"/>
            <a:ext cx="2316480" cy="161581"/>
          </a:xfrm>
          <a:prstGeom prst="rect">
            <a:avLst/>
          </a:prstGeom>
          <a:noFill/>
        </p:spPr>
        <p:txBody>
          <a:bodyPr wrap="square" lIns="68579" tIns="34289" rIns="68579" bIns="34289" rtlCol="0">
            <a:spAutoFit/>
          </a:bodyPr>
          <a:lstStyle/>
          <a:p>
            <a:pPr defTabSz="342884"/>
            <a:r>
              <a:rPr lang="en-US" sz="600" kern="0" spc="15" dirty="0" smtClean="0">
                <a:solidFill>
                  <a:srgbClr val="CCCCCC"/>
                </a:solidFill>
                <a:cs typeface="Trebuchet MS"/>
              </a:rPr>
              <a:t>CONFIDENTIAL</a:t>
            </a:r>
            <a:endParaRPr lang="en-US" sz="600" kern="0" spc="15" dirty="0">
              <a:solidFill>
                <a:srgbClr val="CCCCCC"/>
              </a:solidFill>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2224" y="4931436"/>
            <a:ext cx="476250" cy="169417"/>
          </a:xfrm>
          <a:prstGeom prst="rect">
            <a:avLst/>
          </a:prstGeom>
        </p:spPr>
      </p:pic>
      <p:sp>
        <p:nvSpPr>
          <p:cNvPr id="11" name="Title Placeholder 1"/>
          <p:cNvSpPr>
            <a:spLocks noGrp="1"/>
          </p:cNvSpPr>
          <p:nvPr>
            <p:ph type="title"/>
          </p:nvPr>
        </p:nvSpPr>
        <p:spPr>
          <a:xfrm>
            <a:off x="0" y="0"/>
            <a:ext cx="9144000" cy="704088"/>
          </a:xfrm>
          <a:prstGeom prst="rect">
            <a:avLst/>
          </a:prstGeom>
          <a:solidFill>
            <a:schemeClr val="bg1"/>
          </a:solidFill>
          <a:effectLst>
            <a:outerShdw blurRad="40005" dist="25400" dir="5400000" algn="tl" rotWithShape="0">
              <a:srgbClr val="000000">
                <a:alpha val="30000"/>
              </a:srgbClr>
            </a:outerShdw>
          </a:effectLst>
        </p:spPr>
        <p:txBody>
          <a:bodyPr vert="horz" lIns="274313" tIns="45719" rIns="274313" bIns="45719" rtlCol="0" anchor="ctr">
            <a:noAutofit/>
          </a:bodyPr>
          <a:lstStyle/>
          <a:p>
            <a:r>
              <a:rPr lang="en-US" dirty="0" smtClean="0"/>
              <a:t>CLICK TO EDIT MASTER TITLE STYLE</a:t>
            </a:r>
            <a:endParaRPr lang="en-US" dirty="0"/>
          </a:p>
        </p:txBody>
      </p:sp>
      <p:sp>
        <p:nvSpPr>
          <p:cNvPr id="12" name="Text Placeholder 2"/>
          <p:cNvSpPr>
            <a:spLocks noGrp="1"/>
          </p:cNvSpPr>
          <p:nvPr>
            <p:ph type="body" idx="1"/>
          </p:nvPr>
        </p:nvSpPr>
        <p:spPr>
          <a:xfrm>
            <a:off x="277092" y="946728"/>
            <a:ext cx="8555182" cy="3647498"/>
          </a:xfrm>
          <a:prstGeom prst="rect">
            <a:avLst/>
          </a:prstGeom>
        </p:spPr>
        <p:txBody>
          <a:bodyPr vert="horz" lIns="91438" tIns="45719" rIns="91438" bIns="457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3"/>
            <a:endParaRPr lang="en-US" dirty="0" smtClean="0"/>
          </a:p>
        </p:txBody>
      </p:sp>
    </p:spTree>
    <p:extLst>
      <p:ext uri="{BB962C8B-B14F-4D97-AF65-F5344CB8AC3E}">
        <p14:creationId xmlns:p14="http://schemas.microsoft.com/office/powerpoint/2010/main" val="1677524484"/>
      </p:ext>
    </p:extLst>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defTabSz="342884" rtl="0" eaLnBrk="1" latinLnBrk="0" hangingPunct="1">
        <a:spcBef>
          <a:spcPct val="0"/>
        </a:spcBef>
        <a:buNone/>
        <a:defRPr sz="2000" kern="1200">
          <a:solidFill>
            <a:schemeClr val="tx1"/>
          </a:solidFill>
          <a:latin typeface="Arial Black"/>
          <a:ea typeface="+mj-ea"/>
          <a:cs typeface="Arial Black"/>
        </a:defRPr>
      </a:lvl1pPr>
    </p:titleStyle>
    <p:bodyStyle>
      <a:lvl1pPr marL="0" indent="0" algn="l" defTabSz="342884" rtl="0" eaLnBrk="1" latinLnBrk="0" hangingPunct="1">
        <a:spcBef>
          <a:spcPct val="20000"/>
        </a:spcBef>
        <a:spcAft>
          <a:spcPts val="300"/>
        </a:spcAft>
        <a:buFont typeface="Arial"/>
        <a:buNone/>
        <a:defRPr sz="1200" b="0" i="0" kern="1200">
          <a:solidFill>
            <a:schemeClr val="tx1"/>
          </a:solidFill>
          <a:latin typeface="+mn-lt"/>
          <a:ea typeface="+mn-ea"/>
          <a:cs typeface="Trebuchet MS Bold Italic"/>
        </a:defRPr>
      </a:lvl1pPr>
      <a:lvl2pPr marL="228588" indent="-228588" algn="l" defTabSz="342884" rtl="0" eaLnBrk="1" latinLnBrk="0" hangingPunct="1">
        <a:spcBef>
          <a:spcPct val="20000"/>
        </a:spcBef>
        <a:spcAft>
          <a:spcPts val="300"/>
        </a:spcAft>
        <a:buClr>
          <a:schemeClr val="accent2"/>
        </a:buClr>
        <a:buSzPct val="120000"/>
        <a:buFont typeface="Arial"/>
        <a:buChar char="•"/>
        <a:defRPr sz="1200" kern="1200">
          <a:solidFill>
            <a:schemeClr val="tx1"/>
          </a:solidFill>
          <a:latin typeface="+mn-lt"/>
          <a:ea typeface="+mn-ea"/>
          <a:cs typeface="+mn-cs"/>
        </a:defRPr>
      </a:lvl2pPr>
      <a:lvl3pPr marL="457178" indent="-228588" algn="l" defTabSz="342884"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3pPr>
      <a:lvl4pPr marL="649192" indent="-171442" algn="l" defTabSz="342884"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4pPr>
      <a:lvl5pPr marL="813776" indent="-171442" algn="l" defTabSz="342884"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5pPr>
      <a:lvl6pPr marL="1885856" indent="-171442"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2" algn="l" defTabSz="34288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4" rtl="0" eaLnBrk="1" latinLnBrk="0" hangingPunct="1">
        <a:defRPr sz="1400" kern="1200">
          <a:solidFill>
            <a:schemeClr val="tx1"/>
          </a:solidFill>
          <a:latin typeface="+mn-lt"/>
          <a:ea typeface="+mn-ea"/>
          <a:cs typeface="+mn-cs"/>
        </a:defRPr>
      </a:lvl1pPr>
      <a:lvl2pPr marL="342884" algn="l" defTabSz="342884" rtl="0" eaLnBrk="1" latinLnBrk="0" hangingPunct="1">
        <a:defRPr sz="1400" kern="1200">
          <a:solidFill>
            <a:schemeClr val="tx1"/>
          </a:solidFill>
          <a:latin typeface="+mn-lt"/>
          <a:ea typeface="+mn-ea"/>
          <a:cs typeface="+mn-cs"/>
        </a:defRPr>
      </a:lvl2pPr>
      <a:lvl3pPr marL="685766" algn="l" defTabSz="342884" rtl="0" eaLnBrk="1" latinLnBrk="0" hangingPunct="1">
        <a:defRPr sz="1400" kern="1200">
          <a:solidFill>
            <a:schemeClr val="tx1"/>
          </a:solidFill>
          <a:latin typeface="+mn-lt"/>
          <a:ea typeface="+mn-ea"/>
          <a:cs typeface="+mn-cs"/>
        </a:defRPr>
      </a:lvl3pPr>
      <a:lvl4pPr marL="1028649" algn="l" defTabSz="342884" rtl="0" eaLnBrk="1" latinLnBrk="0" hangingPunct="1">
        <a:defRPr sz="1400" kern="1200">
          <a:solidFill>
            <a:schemeClr val="tx1"/>
          </a:solidFill>
          <a:latin typeface="+mn-lt"/>
          <a:ea typeface="+mn-ea"/>
          <a:cs typeface="+mn-cs"/>
        </a:defRPr>
      </a:lvl4pPr>
      <a:lvl5pPr marL="1371532" algn="l" defTabSz="342884" rtl="0" eaLnBrk="1" latinLnBrk="0" hangingPunct="1">
        <a:defRPr sz="1400" kern="1200">
          <a:solidFill>
            <a:schemeClr val="tx1"/>
          </a:solidFill>
          <a:latin typeface="+mn-lt"/>
          <a:ea typeface="+mn-ea"/>
          <a:cs typeface="+mn-cs"/>
        </a:defRPr>
      </a:lvl5pPr>
      <a:lvl6pPr marL="1714415" algn="l" defTabSz="342884" rtl="0" eaLnBrk="1" latinLnBrk="0" hangingPunct="1">
        <a:defRPr sz="1400" kern="1200">
          <a:solidFill>
            <a:schemeClr val="tx1"/>
          </a:solidFill>
          <a:latin typeface="+mn-lt"/>
          <a:ea typeface="+mn-ea"/>
          <a:cs typeface="+mn-cs"/>
        </a:defRPr>
      </a:lvl6pPr>
      <a:lvl7pPr marL="2057297" algn="l" defTabSz="342884" rtl="0" eaLnBrk="1" latinLnBrk="0" hangingPunct="1">
        <a:defRPr sz="1400" kern="1200">
          <a:solidFill>
            <a:schemeClr val="tx1"/>
          </a:solidFill>
          <a:latin typeface="+mn-lt"/>
          <a:ea typeface="+mn-ea"/>
          <a:cs typeface="+mn-cs"/>
        </a:defRPr>
      </a:lvl7pPr>
      <a:lvl8pPr marL="2400180" algn="l" defTabSz="342884" rtl="0" eaLnBrk="1" latinLnBrk="0" hangingPunct="1">
        <a:defRPr sz="1400" kern="1200">
          <a:solidFill>
            <a:schemeClr val="tx1"/>
          </a:solidFill>
          <a:latin typeface="+mn-lt"/>
          <a:ea typeface="+mn-ea"/>
          <a:cs typeface="+mn-cs"/>
        </a:defRPr>
      </a:lvl8pPr>
      <a:lvl9pPr marL="2743064" algn="l" defTabSz="34288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hyperlink" Target="http://insideview-code-analysis.allianceglobalservices.com:9090/sonar/provisioning" TargetMode="External"/><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hyperlink" Target="http://en.wikipedia.org/wiki/Neologism" TargetMode="External"/><Relationship Id="rId2" Type="http://schemas.openxmlformats.org/officeDocument/2006/relationships/notesSlide" Target="../notesSlides/notesSlide5.xml"/><Relationship Id="rId1" Type="http://schemas.openxmlformats.org/officeDocument/2006/relationships/slideLayout" Target="../slideLayouts/slideLayout57.xml"/><Relationship Id="rId6" Type="http://schemas.openxmlformats.org/officeDocument/2006/relationships/hyperlink" Target="http://en.wikipedia.org/wiki/Codebase" TargetMode="External"/><Relationship Id="rId5" Type="http://schemas.openxmlformats.org/officeDocument/2006/relationships/hyperlink" Target="http://en.wikipedia.org/wiki/Software_development" TargetMode="External"/><Relationship Id="rId4" Type="http://schemas.openxmlformats.org/officeDocument/2006/relationships/hyperlink" Target="http://en.wikipedia.org/wiki/Software_architecture"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curved_road.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22" b="7822"/>
          <a:stretch>
            <a:fillRect/>
          </a:stretch>
        </p:blipFill>
        <p:spPr/>
      </p:pic>
      <p:sp>
        <p:nvSpPr>
          <p:cNvPr id="5" name="Text Placeholder 4"/>
          <p:cNvSpPr>
            <a:spLocks noGrp="1"/>
          </p:cNvSpPr>
          <p:nvPr>
            <p:ph type="body" sz="quarter" idx="11"/>
          </p:nvPr>
        </p:nvSpPr>
        <p:spPr>
          <a:xfrm>
            <a:off x="777766" y="1072056"/>
            <a:ext cx="3819634" cy="735724"/>
          </a:xfrm>
        </p:spPr>
        <p:txBody>
          <a:bodyPr/>
          <a:lstStyle/>
          <a:p>
            <a:r>
              <a:rPr lang="en-US" dirty="0" smtClean="0"/>
              <a:t>SONARQUBE</a:t>
            </a:r>
            <a:endParaRPr lang="en-US" dirty="0"/>
          </a:p>
        </p:txBody>
      </p:sp>
      <p:sp>
        <p:nvSpPr>
          <p:cNvPr id="6" name="Text Placeholder 4"/>
          <p:cNvSpPr>
            <a:spLocks noGrp="1"/>
          </p:cNvSpPr>
          <p:nvPr>
            <p:ph type="body" sz="quarter" idx="11"/>
          </p:nvPr>
        </p:nvSpPr>
        <p:spPr>
          <a:xfrm>
            <a:off x="4830380" y="3936125"/>
            <a:ext cx="2342885" cy="308546"/>
          </a:xfrm>
        </p:spPr>
        <p:txBody>
          <a:bodyPr/>
          <a:lstStyle/>
          <a:p>
            <a:r>
              <a:rPr lang="en-US" sz="1600" dirty="0" smtClean="0"/>
              <a:t>Krishna PRASAD</a:t>
            </a:r>
            <a:endParaRPr lang="en-US" sz="1600" dirty="0"/>
          </a:p>
        </p:txBody>
      </p:sp>
    </p:spTree>
    <p:extLst>
      <p:ext uri="{BB962C8B-B14F-4D97-AF65-F5344CB8AC3E}">
        <p14:creationId xmlns:p14="http://schemas.microsoft.com/office/powerpoint/2010/main" val="25857840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Results – Combine Approaches</a:t>
            </a:r>
          </a:p>
        </p:txBody>
      </p:sp>
      <p:sp>
        <p:nvSpPr>
          <p:cNvPr id="3" name="Content Placeholder 2"/>
          <p:cNvSpPr>
            <a:spLocks noGrp="1"/>
          </p:cNvSpPr>
          <p:nvPr>
            <p:ph idx="1"/>
          </p:nvPr>
        </p:nvSpPr>
        <p:spPr/>
        <p:txBody>
          <a:bodyPr/>
          <a:lstStyle/>
          <a:p>
            <a:r>
              <a:rPr lang="en-US" sz="2400" dirty="0"/>
              <a:t>The typical organization uses a test-heavy defect-removal approach and achieves only about 85 percent defect­ removal efficiency.</a:t>
            </a:r>
          </a:p>
          <a:p>
            <a:r>
              <a:rPr lang="en-US" sz="2400" dirty="0"/>
              <a:t>Leading organizations use a wider variety of techniques and achieve defect-removal efficiencies of 95 percent or </a:t>
            </a:r>
            <a:r>
              <a:rPr lang="en-US" sz="2400" dirty="0" smtClean="0"/>
              <a:t>higher</a:t>
            </a:r>
            <a:r>
              <a:rPr lang="en-US" sz="1400" dirty="0" smtClean="0"/>
              <a:t>. </a:t>
            </a:r>
            <a:endParaRPr lang="en-US" sz="1400" dirty="0"/>
          </a:p>
          <a:p>
            <a:endParaRPr lang="en-US" dirty="0"/>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spTree>
    <p:extLst>
      <p:ext uri="{BB962C8B-B14F-4D97-AF65-F5344CB8AC3E}">
        <p14:creationId xmlns:p14="http://schemas.microsoft.com/office/powerpoint/2010/main" val="3557590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&amp; Improving Software quality with sonar </a:t>
            </a:r>
            <a:r>
              <a:rPr lang="en-US" dirty="0" err="1" smtClean="0"/>
              <a:t>qube</a:t>
            </a:r>
            <a:endParaRPr lang="en-US" dirty="0"/>
          </a:p>
        </p:txBody>
      </p:sp>
      <p:pic>
        <p:nvPicPr>
          <p:cNvPr id="5" name="Content Placeholder 4"/>
          <p:cNvPicPr>
            <a:picLocks noGrp="1" noChangeAspect="1"/>
          </p:cNvPicPr>
          <p:nvPr>
            <p:ph idx="1"/>
          </p:nvPr>
        </p:nvPicPr>
        <p:blipFill>
          <a:blip r:embed="rId2"/>
          <a:stretch>
            <a:fillRect/>
          </a:stretch>
        </p:blipFill>
        <p:spPr>
          <a:xfrm>
            <a:off x="2567774" y="685800"/>
            <a:ext cx="4008451" cy="3908425"/>
          </a:xfrm>
          <a:prstGeom prst="rect">
            <a:avLst/>
          </a:prstGeom>
        </p:spPr>
      </p:pic>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spTree>
    <p:extLst>
      <p:ext uri="{BB962C8B-B14F-4D97-AF65-F5344CB8AC3E}">
        <p14:creationId xmlns:p14="http://schemas.microsoft.com/office/powerpoint/2010/main" val="133696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2548061" y="685800"/>
            <a:ext cx="4047877" cy="3908425"/>
          </a:xfrm>
          <a:prstGeom prst="rect">
            <a:avLst/>
          </a:prstGeom>
        </p:spPr>
      </p:pic>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spTree>
    <p:extLst>
      <p:ext uri="{BB962C8B-B14F-4D97-AF65-F5344CB8AC3E}">
        <p14:creationId xmlns:p14="http://schemas.microsoft.com/office/powerpoint/2010/main" val="4196479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836725" y="685800"/>
            <a:ext cx="5470550" cy="3908425"/>
          </a:xfrm>
          <a:prstGeom prst="rect">
            <a:avLst/>
          </a:prstGeom>
        </p:spPr>
      </p:pic>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spTree>
    <p:extLst>
      <p:ext uri="{BB962C8B-B14F-4D97-AF65-F5344CB8AC3E}">
        <p14:creationId xmlns:p14="http://schemas.microsoft.com/office/powerpoint/2010/main" val="2150021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7170" name="Picture 2" descr="How does it work?&#10;● Analyzes source code and byte code&#10;● Computes hundreds of metrics&#10;● Associates metrics with analysis 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6383" y="685800"/>
            <a:ext cx="5211233" cy="39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404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8194" name="Picture 2" descr="SonarQube for everything&#10;● Initially developed only for Java projects&#10;● Today supports over twenty languages&#10;Commercial :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6383" y="685800"/>
            <a:ext cx="5211233" cy="39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71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9218" name="Picture 2" descr="… and for everyone&#10;For developers. Is my code “good”?&#10;How can I improve it?&#10;For testers / QA staff. Which parts of&#10;the sy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6383" y="685800"/>
            <a:ext cx="5211233" cy="39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34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7301" y="0"/>
            <a:ext cx="2590043" cy="299804"/>
          </a:xfrm>
          <a:prstGeom prst="rect">
            <a:avLst/>
          </a:prstGeom>
        </p:spPr>
        <p:txBody>
          <a:bodyPr wrap="none">
            <a:spAutoFit/>
          </a:bodyPr>
          <a:lstStyle/>
          <a:p>
            <a:pPr lvl="0"/>
            <a:r>
              <a:rPr lang="en-US" sz="1350" b="1" dirty="0"/>
              <a:t>Support and Approval Process</a:t>
            </a:r>
            <a:endParaRPr lang="en-IN" sz="1350" b="1" dirty="0"/>
          </a:p>
        </p:txBody>
      </p:sp>
      <p:grpSp>
        <p:nvGrpSpPr>
          <p:cNvPr id="37" name="Group 36"/>
          <p:cNvGrpSpPr/>
          <p:nvPr/>
        </p:nvGrpSpPr>
        <p:grpSpPr>
          <a:xfrm>
            <a:off x="1143000" y="0"/>
            <a:ext cx="4484369" cy="822199"/>
            <a:chOff x="-1219200" y="2398157"/>
            <a:chExt cx="5979158" cy="822960"/>
          </a:xfrm>
        </p:grpSpPr>
        <p:sp>
          <p:nvSpPr>
            <p:cNvPr id="38" name="Title 2"/>
            <p:cNvSpPr txBox="1">
              <a:spLocks/>
            </p:cNvSpPr>
            <p:nvPr/>
          </p:nvSpPr>
          <p:spPr>
            <a:xfrm>
              <a:off x="990600" y="2398157"/>
              <a:ext cx="3769358" cy="822960"/>
            </a:xfrm>
            <a:prstGeom prst="parallelogram">
              <a:avLst>
                <a:gd name="adj" fmla="val 58250"/>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endParaRPr lang="en-US" sz="1800" dirty="0">
                <a:solidFill>
                  <a:schemeClr val="bg1"/>
                </a:solidFill>
              </a:endParaRPr>
            </a:p>
          </p:txBody>
        </p:sp>
        <p:sp>
          <p:nvSpPr>
            <p:cNvPr id="39" name="Title 2"/>
            <p:cNvSpPr txBox="1">
              <a:spLocks/>
            </p:cNvSpPr>
            <p:nvPr/>
          </p:nvSpPr>
          <p:spPr>
            <a:xfrm>
              <a:off x="-1219200" y="2398157"/>
              <a:ext cx="5334000" cy="822960"/>
            </a:xfrm>
            <a:prstGeom prst="rect">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r>
                <a:rPr lang="en-US" sz="1800" dirty="0" err="1">
                  <a:solidFill>
                    <a:schemeClr val="bg1"/>
                  </a:solidFill>
                </a:rPr>
                <a:t>SonarQube</a:t>
              </a:r>
              <a:r>
                <a:rPr lang="en-US" sz="1800" dirty="0">
                  <a:solidFill>
                    <a:schemeClr val="bg1"/>
                  </a:solidFill>
                </a:rPr>
                <a:t> Functionalities</a:t>
              </a:r>
            </a:p>
            <a:p>
              <a:r>
                <a:rPr lang="en-IN" sz="1199" dirty="0">
                  <a:solidFill>
                    <a:schemeClr val="bg1"/>
                  </a:solidFill>
                </a:rPr>
                <a:t>Core Engine functionality</a:t>
              </a:r>
            </a:p>
            <a:p>
              <a:r>
                <a:rPr lang="en-US" sz="1800" dirty="0">
                  <a:solidFill>
                    <a:schemeClr val="bg1"/>
                  </a:solidFill>
                </a:rPr>
                <a:t> </a:t>
              </a:r>
            </a:p>
          </p:txBody>
        </p:sp>
      </p:grpSp>
      <p:sp>
        <p:nvSpPr>
          <p:cNvPr id="3" name="Rectangle 2"/>
          <p:cNvSpPr/>
          <p:nvPr/>
        </p:nvSpPr>
        <p:spPr>
          <a:xfrm>
            <a:off x="1314450" y="1028700"/>
            <a:ext cx="5829300" cy="3007398"/>
          </a:xfrm>
          <a:prstGeom prst="rect">
            <a:avLst/>
          </a:prstGeom>
        </p:spPr>
        <p:txBody>
          <a:bodyPr wrap="square">
            <a:spAutoFit/>
          </a:bodyPr>
          <a:lstStyle/>
          <a:p>
            <a:endParaRPr lang="en-IN" sz="1350" b="1" dirty="0">
              <a:solidFill>
                <a:srgbClr val="002060"/>
              </a:solidFill>
            </a:endParaRPr>
          </a:p>
          <a:p>
            <a:pPr marL="742281" lvl="1" indent="-285493">
              <a:buFont typeface="Wingdings" panose="05000000000000000000" pitchFamily="2" charset="2"/>
              <a:buChar char="Ø"/>
            </a:pPr>
            <a:r>
              <a:rPr lang="en-US" sz="1350" b="1" dirty="0">
                <a:solidFill>
                  <a:srgbClr val="002060"/>
                </a:solidFill>
              </a:rPr>
              <a:t>How it will analyze the code. (Java, PHP, CSS, HTML, C#, JS, TSQL, PLSQL…etc.)</a:t>
            </a:r>
          </a:p>
          <a:p>
            <a:pPr marL="742281" lvl="1" indent="-285493">
              <a:buFont typeface="Wingdings" panose="05000000000000000000" pitchFamily="2" charset="2"/>
              <a:buChar char="Ø"/>
            </a:pPr>
            <a:r>
              <a:rPr lang="en-US" sz="1350" b="1" dirty="0">
                <a:solidFill>
                  <a:srgbClr val="002060"/>
                </a:solidFill>
              </a:rPr>
              <a:t>How it execute and generate the code coverage.</a:t>
            </a:r>
          </a:p>
          <a:p>
            <a:pPr marL="742281" lvl="1" indent="-285493">
              <a:buFont typeface="Wingdings" panose="05000000000000000000" pitchFamily="2" charset="2"/>
              <a:buChar char="Ø"/>
            </a:pPr>
            <a:r>
              <a:rPr lang="en-US" sz="1350" b="1" dirty="0">
                <a:solidFill>
                  <a:srgbClr val="002060"/>
                </a:solidFill>
              </a:rPr>
              <a:t>Quality Profiles</a:t>
            </a:r>
          </a:p>
          <a:p>
            <a:pPr marL="742281" lvl="1" indent="-285493">
              <a:buFont typeface="Wingdings" panose="05000000000000000000" pitchFamily="2" charset="2"/>
              <a:buChar char="Ø"/>
            </a:pPr>
            <a:r>
              <a:rPr lang="en-US" sz="1350" b="1" dirty="0">
                <a:solidFill>
                  <a:srgbClr val="002060"/>
                </a:solidFill>
              </a:rPr>
              <a:t>Quality Gate</a:t>
            </a:r>
          </a:p>
          <a:p>
            <a:pPr marL="742281" lvl="1" indent="-285493">
              <a:buFont typeface="Wingdings" panose="05000000000000000000" pitchFamily="2" charset="2"/>
              <a:buChar char="Ø"/>
            </a:pPr>
            <a:r>
              <a:rPr lang="en-US" sz="1350" b="1" dirty="0">
                <a:solidFill>
                  <a:srgbClr val="002060"/>
                </a:solidFill>
              </a:rPr>
              <a:t>Dashboard widgets</a:t>
            </a:r>
          </a:p>
          <a:p>
            <a:pPr marL="742281" lvl="1" indent="-285493">
              <a:buFont typeface="Wingdings" panose="05000000000000000000" pitchFamily="2" charset="2"/>
              <a:buChar char="Ø"/>
            </a:pPr>
            <a:r>
              <a:rPr lang="en-US" sz="1350" b="1" dirty="0">
                <a:solidFill>
                  <a:srgbClr val="002060"/>
                </a:solidFill>
              </a:rPr>
              <a:t>OWASP</a:t>
            </a:r>
          </a:p>
          <a:p>
            <a:pPr marL="742281" lvl="1" indent="-285493">
              <a:buFont typeface="Wingdings" panose="05000000000000000000" pitchFamily="2" charset="2"/>
              <a:buChar char="Ø"/>
            </a:pPr>
            <a:r>
              <a:rPr lang="en-IN" sz="1350" b="1" dirty="0">
                <a:solidFill>
                  <a:srgbClr val="002060"/>
                </a:solidFill>
                <a:hlinkClick r:id="rId3"/>
              </a:rPr>
              <a:t>Provisioning</a:t>
            </a:r>
            <a:endParaRPr lang="en-IN" sz="1350" b="1" dirty="0">
              <a:solidFill>
                <a:srgbClr val="002060"/>
              </a:solidFill>
            </a:endParaRPr>
          </a:p>
          <a:p>
            <a:pPr marL="742281" lvl="1" indent="-285493">
              <a:buFont typeface="Wingdings" panose="05000000000000000000" pitchFamily="2" charset="2"/>
              <a:buChar char="Ø"/>
            </a:pPr>
            <a:r>
              <a:rPr lang="en-US" sz="1399" b="1" dirty="0">
                <a:solidFill>
                  <a:srgbClr val="002060"/>
                </a:solidFill>
              </a:rPr>
              <a:t>Plugins updates and Installations.</a:t>
            </a:r>
          </a:p>
          <a:p>
            <a:pPr marL="742281" lvl="1" indent="-285493">
              <a:buFont typeface="Wingdings" panose="05000000000000000000" pitchFamily="2" charset="2"/>
              <a:buChar char="Ø"/>
            </a:pPr>
            <a:endParaRPr lang="en-US" sz="1350" b="1" dirty="0">
              <a:solidFill>
                <a:srgbClr val="002060"/>
              </a:solidFill>
            </a:endParaRPr>
          </a:p>
          <a:p>
            <a:pPr marL="742281" lvl="1" indent="-285493">
              <a:buFont typeface="Arial" panose="020B0604020202020204" pitchFamily="34" charset="0"/>
              <a:buChar char="•"/>
            </a:pPr>
            <a:endParaRPr lang="en-US" sz="1350" dirty="0"/>
          </a:p>
          <a:p>
            <a:pPr marL="742281" lvl="1" indent="-285493">
              <a:buFont typeface="Arial" panose="020B0604020202020204" pitchFamily="34" charset="0"/>
              <a:buChar char="•"/>
            </a:pPr>
            <a:endParaRPr lang="en-US" sz="1350" dirty="0"/>
          </a:p>
          <a:p>
            <a:pPr marL="742281" lvl="1" indent="-285493">
              <a:buFont typeface="Arial" panose="020B0604020202020204" pitchFamily="34" charset="0"/>
              <a:buChar char="•"/>
            </a:pPr>
            <a:endParaRPr lang="en-IN" sz="1350" dirty="0"/>
          </a:p>
        </p:txBody>
      </p:sp>
    </p:spTree>
    <p:extLst>
      <p:ext uri="{BB962C8B-B14F-4D97-AF65-F5344CB8AC3E}">
        <p14:creationId xmlns:p14="http://schemas.microsoft.com/office/powerpoint/2010/main" val="1840845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0913" y="0"/>
            <a:ext cx="3871747" cy="523220"/>
          </a:xfrm>
          <a:prstGeom prst="rect">
            <a:avLst/>
          </a:prstGeom>
        </p:spPr>
        <p:txBody>
          <a:bodyPr wrap="square">
            <a:spAutoFit/>
          </a:bodyPr>
          <a:lstStyle/>
          <a:p>
            <a:pPr lvl="0"/>
            <a:r>
              <a:rPr lang="en-US" sz="2800" b="1" dirty="0" smtClean="0"/>
              <a:t>Inside View</a:t>
            </a:r>
            <a:endParaRPr lang="en-IN" sz="2800" b="1" dirty="0"/>
          </a:p>
        </p:txBody>
      </p:sp>
      <p:sp>
        <p:nvSpPr>
          <p:cNvPr id="4" name="TextBox 3"/>
          <p:cNvSpPr txBox="1"/>
          <p:nvPr/>
        </p:nvSpPr>
        <p:spPr>
          <a:xfrm>
            <a:off x="5409426" y="1045712"/>
            <a:ext cx="3619218" cy="1985159"/>
          </a:xfrm>
          <a:prstGeom prst="rect">
            <a:avLst/>
          </a:prstGeom>
          <a:noFill/>
        </p:spPr>
        <p:txBody>
          <a:bodyPr wrap="square" rtlCol="0">
            <a:spAutoFit/>
          </a:bodyPr>
          <a:lstStyle/>
          <a:p>
            <a:r>
              <a:rPr lang="en-US" sz="1200" b="1" u="sng" dirty="0">
                <a:solidFill>
                  <a:srgbClr val="002060"/>
                </a:solidFill>
              </a:rPr>
              <a:t>Reports</a:t>
            </a:r>
          </a:p>
          <a:p>
            <a:pPr marL="214320" indent="-214320">
              <a:buFont typeface="Wingdings" panose="05000000000000000000" pitchFamily="2" charset="2"/>
              <a:buChar char="ü"/>
            </a:pPr>
            <a:r>
              <a:rPr lang="en-US" sz="1200" b="1" dirty="0">
                <a:solidFill>
                  <a:srgbClr val="002060"/>
                </a:solidFill>
              </a:rPr>
              <a:t>Email on Build Failure / Success (Immediate)</a:t>
            </a:r>
          </a:p>
          <a:p>
            <a:pPr marL="214320" indent="-214320">
              <a:buFont typeface="Wingdings" panose="05000000000000000000" pitchFamily="2" charset="2"/>
              <a:buChar char="ü"/>
            </a:pPr>
            <a:r>
              <a:rPr lang="en-US" sz="1200" b="1" dirty="0">
                <a:solidFill>
                  <a:srgbClr val="002060"/>
                </a:solidFill>
              </a:rPr>
              <a:t>Weekly Code Quality Report</a:t>
            </a:r>
          </a:p>
          <a:p>
            <a:pPr marL="214320" indent="-214320">
              <a:buFont typeface="Wingdings" panose="05000000000000000000" pitchFamily="2" charset="2"/>
              <a:buChar char="ü"/>
            </a:pPr>
            <a:r>
              <a:rPr lang="en-US" sz="1200" b="1" dirty="0">
                <a:solidFill>
                  <a:srgbClr val="002060"/>
                </a:solidFill>
              </a:rPr>
              <a:t>SCM Statistics by Developer</a:t>
            </a:r>
          </a:p>
          <a:p>
            <a:pPr marL="214320" indent="-214320">
              <a:buFont typeface="Wingdings" panose="05000000000000000000" pitchFamily="2" charset="2"/>
              <a:buChar char="ü"/>
            </a:pPr>
            <a:r>
              <a:rPr lang="en-US" sz="1200" b="1" dirty="0">
                <a:solidFill>
                  <a:srgbClr val="002060"/>
                </a:solidFill>
              </a:rPr>
              <a:t>InsideView Engineering Metrics Charts</a:t>
            </a:r>
          </a:p>
          <a:p>
            <a:pPr marL="214320" indent="-214320">
              <a:buFont typeface="Wingdings" panose="05000000000000000000" pitchFamily="2" charset="2"/>
              <a:buChar char="ü"/>
            </a:pPr>
            <a:r>
              <a:rPr lang="en-US" sz="1200" b="1" dirty="0">
                <a:solidFill>
                  <a:srgbClr val="002060"/>
                </a:solidFill>
              </a:rPr>
              <a:t>Sonar Dashboard for drilled down violation </a:t>
            </a:r>
            <a:r>
              <a:rPr lang="en-US" sz="1200" b="1" dirty="0" smtClean="0">
                <a:solidFill>
                  <a:srgbClr val="002060"/>
                </a:solidFill>
              </a:rPr>
              <a:t>details</a:t>
            </a:r>
          </a:p>
          <a:p>
            <a:pPr marL="214320" indent="-214320">
              <a:buFont typeface="Wingdings" panose="05000000000000000000" pitchFamily="2" charset="2"/>
              <a:buChar char="ü"/>
            </a:pPr>
            <a:r>
              <a:rPr lang="en-US" sz="1200" b="1" dirty="0" smtClean="0">
                <a:solidFill>
                  <a:srgbClr val="FF0000"/>
                </a:solidFill>
              </a:rPr>
              <a:t>Escalation notifications </a:t>
            </a:r>
            <a:endParaRPr lang="en-US" sz="1200" b="1" dirty="0">
              <a:solidFill>
                <a:srgbClr val="FF0000"/>
              </a:solidFill>
            </a:endParaRPr>
          </a:p>
          <a:p>
            <a:endParaRPr lang="en-US" sz="1350" dirty="0">
              <a:solidFill>
                <a:srgbClr val="002060"/>
              </a:solidFill>
            </a:endParaRPr>
          </a:p>
          <a:p>
            <a:endParaRPr lang="en-US" sz="1350" dirty="0">
              <a:solidFill>
                <a:srgbClr val="002060"/>
              </a:solidFill>
            </a:endParaRPr>
          </a:p>
        </p:txBody>
      </p:sp>
      <p:sp>
        <p:nvSpPr>
          <p:cNvPr id="10" name="Content Placeholder 2"/>
          <p:cNvSpPr>
            <a:spLocks noGrp="1"/>
          </p:cNvSpPr>
          <p:nvPr>
            <p:ph idx="1"/>
          </p:nvPr>
        </p:nvSpPr>
        <p:spPr>
          <a:xfrm>
            <a:off x="1143000" y="945932"/>
            <a:ext cx="4129660" cy="2974428"/>
          </a:xfrm>
        </p:spPr>
        <p:txBody>
          <a:bodyPr>
            <a:noAutofit/>
          </a:bodyPr>
          <a:lstStyle/>
          <a:p>
            <a:pPr marL="0" indent="0">
              <a:buNone/>
            </a:pPr>
            <a:r>
              <a:rPr lang="en-US" sz="1350" b="1" u="sng" dirty="0">
                <a:solidFill>
                  <a:srgbClr val="002060"/>
                </a:solidFill>
              </a:rPr>
              <a:t>Benefits</a:t>
            </a:r>
          </a:p>
          <a:p>
            <a:pPr>
              <a:buFont typeface="Wingdings" panose="05000000000000000000" pitchFamily="2" charset="2"/>
              <a:buChar char="ü"/>
            </a:pPr>
            <a:r>
              <a:rPr lang="en-US" sz="1200" b="1" dirty="0">
                <a:solidFill>
                  <a:srgbClr val="002060"/>
                </a:solidFill>
                <a:latin typeface="Arial" panose="020B0604020202020204" pitchFamily="34" charset="0"/>
                <a:cs typeface="Arial" panose="020B0604020202020204" pitchFamily="34" charset="0"/>
              </a:rPr>
              <a:t>Enforce Clean Code standards</a:t>
            </a:r>
          </a:p>
          <a:p>
            <a:pPr>
              <a:buFont typeface="Wingdings" panose="05000000000000000000" pitchFamily="2" charset="2"/>
              <a:buChar char="ü"/>
            </a:pPr>
            <a:r>
              <a:rPr lang="en-US" sz="1200" b="1" dirty="0">
                <a:solidFill>
                  <a:srgbClr val="002060"/>
                </a:solidFill>
                <a:latin typeface="Arial" panose="020B0604020202020204" pitchFamily="34" charset="0"/>
                <a:cs typeface="Arial" panose="020B0604020202020204" pitchFamily="34" charset="0"/>
              </a:rPr>
              <a:t>Building on top of Open Source Jenkins &amp; Sonar frameworks</a:t>
            </a:r>
          </a:p>
          <a:p>
            <a:pPr>
              <a:buFont typeface="Wingdings" panose="05000000000000000000" pitchFamily="2" charset="2"/>
              <a:buChar char="ü"/>
            </a:pPr>
            <a:r>
              <a:rPr lang="en-US" sz="1200" b="1" dirty="0">
                <a:solidFill>
                  <a:srgbClr val="002060"/>
                </a:solidFill>
                <a:latin typeface="Arial" panose="020B0604020202020204" pitchFamily="34" charset="0"/>
                <a:cs typeface="Arial" panose="020B0604020202020204" pitchFamily="34" charset="0"/>
              </a:rPr>
              <a:t>Supports Java, .NET, Mobile (</a:t>
            </a:r>
            <a:r>
              <a:rPr lang="en-US" sz="1200" b="1" dirty="0" err="1">
                <a:solidFill>
                  <a:srgbClr val="002060"/>
                </a:solidFill>
                <a:latin typeface="Arial" panose="020B0604020202020204" pitchFamily="34" charset="0"/>
                <a:cs typeface="Arial" panose="020B0604020202020204" pitchFamily="34" charset="0"/>
              </a:rPr>
              <a:t>iOS</a:t>
            </a:r>
            <a:r>
              <a:rPr lang="en-US" sz="1200" b="1" dirty="0">
                <a:solidFill>
                  <a:srgbClr val="002060"/>
                </a:solidFill>
                <a:latin typeface="Arial" panose="020B0604020202020204" pitchFamily="34" charset="0"/>
                <a:cs typeface="Arial" panose="020B0604020202020204" pitchFamily="34" charset="0"/>
              </a:rPr>
              <a:t> &amp; Android), Ruby, Projects</a:t>
            </a:r>
          </a:p>
          <a:p>
            <a:pPr>
              <a:buFont typeface="Wingdings" panose="05000000000000000000" pitchFamily="2" charset="2"/>
              <a:buChar char="ü"/>
            </a:pPr>
            <a:r>
              <a:rPr lang="en-US" sz="1200" b="1" dirty="0">
                <a:solidFill>
                  <a:srgbClr val="002060"/>
                </a:solidFill>
                <a:latin typeface="Arial" panose="020B0604020202020204" pitchFamily="34" charset="0"/>
                <a:cs typeface="Arial" panose="020B0604020202020204" pitchFamily="34" charset="0"/>
              </a:rPr>
              <a:t>Unit tests, automated functional tests, test coverage</a:t>
            </a:r>
          </a:p>
          <a:p>
            <a:pPr>
              <a:buFont typeface="Wingdings" panose="05000000000000000000" pitchFamily="2" charset="2"/>
              <a:buChar char="ü"/>
            </a:pPr>
            <a:r>
              <a:rPr lang="en-US" sz="1200" b="1" dirty="0">
                <a:solidFill>
                  <a:srgbClr val="002060"/>
                </a:solidFill>
                <a:latin typeface="Arial" panose="020B0604020202020204" pitchFamily="34" charset="0"/>
                <a:cs typeface="Arial" panose="020B0604020202020204" pitchFamily="34" charset="0"/>
              </a:rPr>
              <a:t>Automated code quality analysis</a:t>
            </a:r>
          </a:p>
          <a:p>
            <a:pPr>
              <a:buFont typeface="Wingdings" panose="05000000000000000000" pitchFamily="2" charset="2"/>
              <a:buChar char="ü"/>
            </a:pPr>
            <a:r>
              <a:rPr lang="en-US" sz="1200" b="1" dirty="0">
                <a:solidFill>
                  <a:srgbClr val="002060"/>
                </a:solidFill>
                <a:latin typeface="Arial" panose="020B0604020202020204" pitchFamily="34" charset="0"/>
                <a:cs typeface="Arial" panose="020B0604020202020204" pitchFamily="34" charset="0"/>
              </a:rPr>
              <a:t>Metrics exposed in ALM dashboards</a:t>
            </a:r>
          </a:p>
          <a:p>
            <a:pPr>
              <a:buFont typeface="Wingdings" panose="05000000000000000000" pitchFamily="2" charset="2"/>
              <a:buChar char="ü"/>
            </a:pPr>
            <a:r>
              <a:rPr lang="en-US" sz="1200" b="1" dirty="0">
                <a:solidFill>
                  <a:srgbClr val="002060"/>
                </a:solidFill>
                <a:latin typeface="Arial" panose="020B0604020202020204" pitchFamily="34" charset="0"/>
                <a:cs typeface="Arial" panose="020B0604020202020204" pitchFamily="34" charset="0"/>
              </a:rPr>
              <a:t>Immediate quality feedback to team and client</a:t>
            </a:r>
          </a:p>
        </p:txBody>
      </p:sp>
      <p:sp>
        <p:nvSpPr>
          <p:cNvPr id="11" name="Rectangle 10"/>
          <p:cNvSpPr/>
          <p:nvPr/>
        </p:nvSpPr>
        <p:spPr>
          <a:xfrm>
            <a:off x="5439135" y="2848881"/>
            <a:ext cx="2643320" cy="1938992"/>
          </a:xfrm>
          <a:prstGeom prst="rect">
            <a:avLst/>
          </a:prstGeom>
        </p:spPr>
        <p:txBody>
          <a:bodyPr wrap="square">
            <a:spAutoFit/>
          </a:bodyPr>
          <a:lstStyle/>
          <a:p>
            <a:r>
              <a:rPr lang="en-US" sz="1200" b="1" u="sng" dirty="0">
                <a:solidFill>
                  <a:srgbClr val="002060"/>
                </a:solidFill>
              </a:rPr>
              <a:t>Metrics</a:t>
            </a:r>
            <a:endParaRPr lang="en-IN" sz="1200" b="1" u="sng" dirty="0">
              <a:solidFill>
                <a:srgbClr val="002060"/>
              </a:solidFill>
            </a:endParaRPr>
          </a:p>
          <a:p>
            <a:pPr marL="285493" indent="-285493">
              <a:buFont typeface="Wingdings" panose="05000000000000000000" pitchFamily="2" charset="2"/>
              <a:buChar char="ü"/>
            </a:pPr>
            <a:r>
              <a:rPr lang="en-IN" sz="1200" b="1" dirty="0">
                <a:solidFill>
                  <a:srgbClr val="002060"/>
                </a:solidFill>
              </a:rPr>
              <a:t>Rules Compliance</a:t>
            </a:r>
          </a:p>
          <a:p>
            <a:pPr marL="285493" indent="-285493">
              <a:buFont typeface="Wingdings" panose="05000000000000000000" pitchFamily="2" charset="2"/>
              <a:buChar char="ü"/>
            </a:pPr>
            <a:r>
              <a:rPr lang="en-IN" sz="1200" b="1" dirty="0">
                <a:solidFill>
                  <a:srgbClr val="002060"/>
                </a:solidFill>
              </a:rPr>
              <a:t>Engineering Violations</a:t>
            </a:r>
          </a:p>
          <a:p>
            <a:pPr marL="285493" indent="-285493">
              <a:buFont typeface="Wingdings" panose="05000000000000000000" pitchFamily="2" charset="2"/>
              <a:buChar char="ü"/>
            </a:pPr>
            <a:r>
              <a:rPr lang="en-IN" sz="1200" b="1" dirty="0">
                <a:solidFill>
                  <a:srgbClr val="002060"/>
                </a:solidFill>
              </a:rPr>
              <a:t>Unit Tests</a:t>
            </a:r>
          </a:p>
          <a:p>
            <a:pPr marL="285493" indent="-285493">
              <a:buFont typeface="Wingdings" panose="05000000000000000000" pitchFamily="2" charset="2"/>
              <a:buChar char="ü"/>
            </a:pPr>
            <a:r>
              <a:rPr lang="en-IN" sz="1200" b="1" dirty="0">
                <a:solidFill>
                  <a:srgbClr val="002060"/>
                </a:solidFill>
              </a:rPr>
              <a:t>Code Quality</a:t>
            </a:r>
          </a:p>
          <a:p>
            <a:pPr marL="285493" indent="-285493">
              <a:buFont typeface="Wingdings" panose="05000000000000000000" pitchFamily="2" charset="2"/>
              <a:buChar char="ü"/>
            </a:pPr>
            <a:r>
              <a:rPr lang="en-IN" sz="1200" b="1" dirty="0">
                <a:solidFill>
                  <a:srgbClr val="002060"/>
                </a:solidFill>
              </a:rPr>
              <a:t>Unit Test Coverage</a:t>
            </a:r>
          </a:p>
          <a:p>
            <a:pPr marL="285493" indent="-285493">
              <a:buFont typeface="Wingdings" panose="05000000000000000000" pitchFamily="2" charset="2"/>
              <a:buChar char="ü"/>
            </a:pPr>
            <a:r>
              <a:rPr lang="en-IN" sz="1200" b="1" dirty="0">
                <a:solidFill>
                  <a:srgbClr val="002060"/>
                </a:solidFill>
              </a:rPr>
              <a:t>Unit tests success/fail</a:t>
            </a:r>
          </a:p>
          <a:p>
            <a:pPr marL="285493" indent="-285493">
              <a:buFont typeface="Wingdings" panose="05000000000000000000" pitchFamily="2" charset="2"/>
              <a:buChar char="ü"/>
            </a:pPr>
            <a:r>
              <a:rPr lang="en-IN" sz="1200" b="1" dirty="0">
                <a:solidFill>
                  <a:srgbClr val="002060"/>
                </a:solidFill>
              </a:rPr>
              <a:t>Lines to cover</a:t>
            </a:r>
          </a:p>
          <a:p>
            <a:pPr marL="285493" indent="-285493">
              <a:buFont typeface="Wingdings" panose="05000000000000000000" pitchFamily="2" charset="2"/>
              <a:buChar char="ü"/>
            </a:pPr>
            <a:r>
              <a:rPr lang="en-IN" sz="1200" b="1" dirty="0">
                <a:solidFill>
                  <a:srgbClr val="002060"/>
                </a:solidFill>
              </a:rPr>
              <a:t>Technical Debt Ratio</a:t>
            </a:r>
          </a:p>
          <a:p>
            <a:pPr marL="285493" indent="-285493">
              <a:buFont typeface="Wingdings" panose="05000000000000000000" pitchFamily="2" charset="2"/>
              <a:buChar char="ü"/>
            </a:pPr>
            <a:r>
              <a:rPr lang="en-IN" sz="1200" b="1" dirty="0">
                <a:solidFill>
                  <a:srgbClr val="002060"/>
                </a:solidFill>
              </a:rPr>
              <a:t>Design Quality</a:t>
            </a:r>
          </a:p>
        </p:txBody>
      </p:sp>
    </p:spTree>
    <p:extLst>
      <p:ext uri="{BB962C8B-B14F-4D97-AF65-F5344CB8AC3E}">
        <p14:creationId xmlns:p14="http://schemas.microsoft.com/office/powerpoint/2010/main" val="14430774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Used by Apache Projects (Maven, Sling, Jackrabbit, </a:t>
            </a:r>
            <a:r>
              <a:rPr lang="en-US" dirty="0" smtClean="0"/>
              <a:t>...)</a:t>
            </a:r>
            <a:endParaRPr lang="en-US" dirty="0"/>
          </a:p>
          <a:p>
            <a:r>
              <a:rPr lang="en-US" dirty="0" smtClean="0"/>
              <a:t>Sonar Source </a:t>
            </a:r>
            <a:r>
              <a:rPr lang="en-US" dirty="0"/>
              <a:t>company provides commercial Support and </a:t>
            </a:r>
            <a:r>
              <a:rPr lang="en-US" dirty="0" smtClean="0"/>
              <a:t>Plugins</a:t>
            </a:r>
          </a:p>
          <a:p>
            <a:r>
              <a:rPr lang="en-US" dirty="0" smtClean="0"/>
              <a:t>A </a:t>
            </a:r>
            <a:r>
              <a:rPr lang="en-US" dirty="0"/>
              <a:t>comprehensive Enterprise CI environment to ensure Baked-In Quality with automated builds, code analysis, and test coverage metrics</a:t>
            </a:r>
            <a:r>
              <a:rPr lang="en-US" dirty="0" smtClean="0"/>
              <a:t>.</a:t>
            </a:r>
          </a:p>
          <a:p>
            <a:pPr marL="0" indent="0">
              <a:buNone/>
            </a:pPr>
            <a:endParaRPr lang="en-US" dirty="0" smtClean="0"/>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spTree>
    <p:extLst>
      <p:ext uri="{BB962C8B-B14F-4D97-AF65-F5344CB8AC3E}">
        <p14:creationId xmlns:p14="http://schemas.microsoft.com/office/powerpoint/2010/main" val="3355413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42891" lvl="1" indent="0">
              <a:buNone/>
            </a:pPr>
            <a:endParaRPr lang="en-US" dirty="0" smtClean="0"/>
          </a:p>
          <a:p>
            <a:pPr lvl="1"/>
            <a:endParaRPr lang="en-US" dirty="0"/>
          </a:p>
          <a:p>
            <a:pPr lvl="1"/>
            <a:endParaRPr lang="en-US" dirty="0"/>
          </a:p>
        </p:txBody>
      </p:sp>
      <p:sp>
        <p:nvSpPr>
          <p:cNvPr id="2" name="Title 1"/>
          <p:cNvSpPr>
            <a:spLocks noGrp="1"/>
          </p:cNvSpPr>
          <p:nvPr>
            <p:ph type="title" idx="4294967295"/>
          </p:nvPr>
        </p:nvSpPr>
        <p:spPr>
          <a:xfrm>
            <a:off x="457200" y="206375"/>
            <a:ext cx="8686800" cy="423863"/>
          </a:xfrm>
          <a:prstGeom prst="rect">
            <a:avLst/>
          </a:prstGeom>
        </p:spPr>
        <p:txBody>
          <a:bodyPr/>
          <a:lstStyle/>
          <a:p>
            <a:r>
              <a:rPr lang="en-US" dirty="0" smtClean="0"/>
              <a:t>Agenda</a:t>
            </a:r>
            <a:endParaRPr lang="en-US" dirty="0"/>
          </a:p>
        </p:txBody>
      </p:sp>
      <p:sp>
        <p:nvSpPr>
          <p:cNvPr id="4" name="Footer Placeholder 3"/>
          <p:cNvSpPr>
            <a:spLocks noGrp="1"/>
          </p:cNvSpPr>
          <p:nvPr>
            <p:ph type="ftr" sz="quarter" idx="4294967295"/>
          </p:nvPr>
        </p:nvSpPr>
        <p:spPr>
          <a:xfrm>
            <a:off x="6096000" y="4889500"/>
            <a:ext cx="3048000" cy="254000"/>
          </a:xfrm>
          <a:prstGeom prst="rect">
            <a:avLst/>
          </a:prstGeom>
        </p:spPr>
        <p:txBody>
          <a:bodyPr/>
          <a:lstStyle/>
          <a:p>
            <a:pPr defTabSz="685800"/>
            <a:endParaRPr lang="en-US" sz="1350" dirty="0">
              <a:solidFill>
                <a:srgbClr val="464547"/>
              </a:solidFill>
            </a:endParaRPr>
          </a:p>
        </p:txBody>
      </p:sp>
      <p:sp>
        <p:nvSpPr>
          <p:cNvPr id="5" name="Rectangle 4"/>
          <p:cNvSpPr/>
          <p:nvPr/>
        </p:nvSpPr>
        <p:spPr>
          <a:xfrm>
            <a:off x="2554014" y="1397876"/>
            <a:ext cx="5647011" cy="2970942"/>
          </a:xfrm>
          <a:prstGeom prst="rect">
            <a:avLst/>
          </a:prstGeom>
        </p:spPr>
        <p:txBody>
          <a:bodyPr wrap="square">
            <a:spAutoFit/>
          </a:bodyPr>
          <a:lstStyle/>
          <a:p>
            <a:pPr>
              <a:lnSpc>
                <a:spcPct val="107000"/>
              </a:lnSpc>
              <a:spcAft>
                <a:spcPts val="800"/>
              </a:spcAft>
            </a:pPr>
            <a:r>
              <a:rPr lang="en-US" dirty="0">
                <a:latin typeface="Arial" panose="020B0604020202020204" pitchFamily="34" charset="0"/>
                <a:ea typeface="Calibri" panose="020F0502020204030204" pitchFamily="34" charset="0"/>
                <a:cs typeface="Arial" panose="020B0604020202020204" pitchFamily="34" charset="0"/>
              </a:rPr>
              <a:t>STATIC CODE ANALYSIS</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What it is</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Why do we need it have it</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Tools Available</a:t>
            </a:r>
          </a:p>
          <a:p>
            <a:pPr>
              <a:lnSpc>
                <a:spcPct val="107000"/>
              </a:lnSpc>
              <a:spcAft>
                <a:spcPts val="800"/>
              </a:spcAft>
            </a:pPr>
            <a:r>
              <a:rPr lang="en-US" dirty="0">
                <a:latin typeface="Arial" panose="020B0604020202020204" pitchFamily="34" charset="0"/>
                <a:ea typeface="Calibri" panose="020F0502020204030204" pitchFamily="34" charset="0"/>
                <a:cs typeface="Arial" panose="020B0604020202020204" pitchFamily="34" charset="0"/>
              </a:rPr>
              <a:t>CODE QUALITY</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What it is</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Why do we need to Measure it</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When Should we measure it</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Outcomes of Code </a:t>
            </a:r>
            <a:r>
              <a:rPr lang="en-US" dirty="0" smtClean="0">
                <a:latin typeface="Arial" panose="020B0604020202020204" pitchFamily="34" charset="0"/>
                <a:ea typeface="Calibri" panose="020F0502020204030204" pitchFamily="34" charset="0"/>
                <a:cs typeface="Arial" panose="020B0604020202020204" pitchFamily="34" charset="0"/>
              </a:rPr>
              <a:t>Inspection</a:t>
            </a:r>
            <a:endParaRPr lang="en-US"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4435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794" y="630456"/>
            <a:ext cx="7822459" cy="4048335"/>
          </a:xfrm>
        </p:spPr>
        <p:txBody>
          <a:bodyPr/>
          <a:lstStyle/>
          <a:p>
            <a:r>
              <a:rPr lang="en-US" dirty="0"/>
              <a:t>The core engine of the platform, Squid, is supported by additional code analyzers which Sonar orchestrates </a:t>
            </a:r>
            <a:r>
              <a:rPr lang="en-US" dirty="0" smtClean="0"/>
              <a:t>together </a:t>
            </a:r>
            <a:r>
              <a:rPr lang="en-US" dirty="0"/>
              <a:t>to measure quality</a:t>
            </a:r>
            <a:r>
              <a:rPr lang="en-US" dirty="0" smtClean="0"/>
              <a:t>.</a:t>
            </a:r>
          </a:p>
          <a:p>
            <a:pPr marL="0" indent="0">
              <a:buNone/>
            </a:pPr>
            <a:endParaRPr lang="en-US" dirty="0"/>
          </a:p>
        </p:txBody>
      </p:sp>
      <p:pic>
        <p:nvPicPr>
          <p:cNvPr id="11268" name="Picture 4" descr="https://www.safaribooksonline.com/library/view/sonar-code-quality/9781849517867/graphics/7867_01_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321" y="1416869"/>
            <a:ext cx="2175874" cy="293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Architecture of Sonar</a:t>
            </a:r>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sp>
        <p:nvSpPr>
          <p:cNvPr id="6" name="Rectangle 5"/>
          <p:cNvSpPr/>
          <p:nvPr/>
        </p:nvSpPr>
        <p:spPr>
          <a:xfrm>
            <a:off x="3797764" y="1340644"/>
            <a:ext cx="5255016" cy="1754326"/>
          </a:xfrm>
          <a:prstGeom prst="rect">
            <a:avLst/>
          </a:prstGeom>
        </p:spPr>
        <p:txBody>
          <a:bodyPr wrap="square">
            <a:spAutoFit/>
          </a:bodyPr>
          <a:lstStyle/>
          <a:p>
            <a:r>
              <a:rPr lang="en-US" sz="1200" dirty="0" smtClean="0"/>
              <a:t>1. An </a:t>
            </a:r>
            <a:r>
              <a:rPr lang="en-US" sz="1200" dirty="0"/>
              <a:t>analysis request is triggered using one of three possible methods:</a:t>
            </a:r>
          </a:p>
          <a:p>
            <a:pPr marL="514350" lvl="1" indent="-171450">
              <a:buFont typeface="Arial" panose="020B0604020202020204" pitchFamily="34" charset="0"/>
              <a:buChar char="•"/>
            </a:pPr>
            <a:r>
              <a:rPr lang="en-US" sz="1200" dirty="0" smtClean="0"/>
              <a:t>Maven Plugin</a:t>
            </a:r>
          </a:p>
          <a:p>
            <a:pPr marL="514350" lvl="1" indent="-171450">
              <a:buFont typeface="Arial" panose="020B0604020202020204" pitchFamily="34" charset="0"/>
              <a:buChar char="•"/>
            </a:pPr>
            <a:r>
              <a:rPr lang="en-US" sz="1200" dirty="0"/>
              <a:t>Ant </a:t>
            </a:r>
            <a:r>
              <a:rPr lang="en-US" sz="1200" dirty="0" smtClean="0"/>
              <a:t>Task</a:t>
            </a:r>
          </a:p>
          <a:p>
            <a:pPr marL="514350" lvl="1" indent="-171450">
              <a:buFont typeface="Arial" panose="020B0604020202020204" pitchFamily="34" charset="0"/>
              <a:buChar char="•"/>
            </a:pPr>
            <a:r>
              <a:rPr lang="en-US" sz="1200" dirty="0"/>
              <a:t>Java </a:t>
            </a:r>
            <a:r>
              <a:rPr lang="en-US" sz="1200" dirty="0" smtClean="0"/>
              <a:t>Runner</a:t>
            </a:r>
            <a:endParaRPr lang="en-US" sz="1200" dirty="0"/>
          </a:p>
          <a:p>
            <a:r>
              <a:rPr lang="en-US" sz="1200" dirty="0" smtClean="0"/>
              <a:t>2. Sonar </a:t>
            </a:r>
            <a:r>
              <a:rPr lang="en-US" sz="1200" dirty="0"/>
              <a:t>receives the request and starts analyzing the project's source code. The analysis is based on the project's Sonar profile activating any additional plugins or reporting capabilities, if any.</a:t>
            </a:r>
          </a:p>
          <a:p>
            <a:r>
              <a:rPr lang="en-US" sz="1200" dirty="0" smtClean="0"/>
              <a:t>3. When </a:t>
            </a:r>
            <a:r>
              <a:rPr lang="en-US" sz="1200" dirty="0"/>
              <a:t>the analysis is over, results are stored to a database for future reference and ...</a:t>
            </a:r>
          </a:p>
        </p:txBody>
      </p:sp>
    </p:spTree>
    <p:extLst>
      <p:ext uri="{BB962C8B-B14F-4D97-AF65-F5344CB8AC3E}">
        <p14:creationId xmlns:p14="http://schemas.microsoft.com/office/powerpoint/2010/main" val="36370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a:t>
            </a:r>
            <a:endParaRPr lang="en-US" dirty="0"/>
          </a:p>
        </p:txBody>
      </p:sp>
      <p:sp>
        <p:nvSpPr>
          <p:cNvPr id="3" name="Content Placeholder 2"/>
          <p:cNvSpPr>
            <a:spLocks noGrp="1"/>
          </p:cNvSpPr>
          <p:nvPr>
            <p:ph idx="1"/>
          </p:nvPr>
        </p:nvSpPr>
        <p:spPr/>
        <p:txBody>
          <a:bodyPr/>
          <a:lstStyle/>
          <a:p>
            <a:r>
              <a:rPr lang="en-US" dirty="0" smtClean="0"/>
              <a:t>Integration into Eclipse</a:t>
            </a:r>
          </a:p>
          <a:p>
            <a:endParaRPr lang="en-US" dirty="0"/>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5"/>
          <p:cNvPicPr>
            <a:picLocks noChangeAspect="1"/>
          </p:cNvPicPr>
          <p:nvPr/>
        </p:nvPicPr>
        <p:blipFill>
          <a:blip r:embed="rId2"/>
          <a:stretch>
            <a:fillRect/>
          </a:stretch>
        </p:blipFill>
        <p:spPr>
          <a:xfrm>
            <a:off x="945930" y="1116985"/>
            <a:ext cx="3854669" cy="3537310"/>
          </a:xfrm>
          <a:prstGeom prst="rect">
            <a:avLst/>
          </a:prstGeom>
        </p:spPr>
      </p:pic>
      <p:pic>
        <p:nvPicPr>
          <p:cNvPr id="6" name="Picture 5"/>
          <p:cNvPicPr>
            <a:picLocks noChangeAspect="1"/>
          </p:cNvPicPr>
          <p:nvPr/>
        </p:nvPicPr>
        <p:blipFill>
          <a:blip r:embed="rId3"/>
          <a:stretch>
            <a:fillRect/>
          </a:stretch>
        </p:blipFill>
        <p:spPr>
          <a:xfrm>
            <a:off x="4971813" y="760033"/>
            <a:ext cx="3615140" cy="3723281"/>
          </a:xfrm>
          <a:prstGeom prst="rect">
            <a:avLst/>
          </a:prstGeom>
        </p:spPr>
      </p:pic>
    </p:spTree>
    <p:extLst>
      <p:ext uri="{BB962C8B-B14F-4D97-AF65-F5344CB8AC3E}">
        <p14:creationId xmlns:p14="http://schemas.microsoft.com/office/powerpoint/2010/main" val="4278471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Contd</a:t>
            </a:r>
            <a:r>
              <a:rPr lang="en-US" dirty="0" smtClean="0"/>
              <a:t>)</a:t>
            </a:r>
            <a:endParaRPr lang="en-US" dirty="0"/>
          </a:p>
        </p:txBody>
      </p:sp>
      <p:pic>
        <p:nvPicPr>
          <p:cNvPr id="5" name="Content Placeholder 4"/>
          <p:cNvPicPr>
            <a:picLocks noGrp="1" noChangeAspect="1"/>
          </p:cNvPicPr>
          <p:nvPr>
            <p:ph idx="1"/>
          </p:nvPr>
        </p:nvPicPr>
        <p:blipFill>
          <a:blip r:embed="rId2"/>
          <a:stretch>
            <a:fillRect/>
          </a:stretch>
        </p:blipFill>
        <p:spPr>
          <a:xfrm>
            <a:off x="543926" y="685801"/>
            <a:ext cx="4011274" cy="3619222"/>
          </a:xfrm>
          <a:prstGeom prst="rect">
            <a:avLst/>
          </a:prstGeom>
        </p:spPr>
      </p:pic>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6" name="Picture 5"/>
          <p:cNvPicPr>
            <a:picLocks noChangeAspect="1"/>
          </p:cNvPicPr>
          <p:nvPr/>
        </p:nvPicPr>
        <p:blipFill>
          <a:blip r:embed="rId3"/>
          <a:stretch>
            <a:fillRect/>
          </a:stretch>
        </p:blipFill>
        <p:spPr>
          <a:xfrm>
            <a:off x="4655316" y="812474"/>
            <a:ext cx="3834587" cy="3492549"/>
          </a:xfrm>
          <a:prstGeom prst="rect">
            <a:avLst/>
          </a:prstGeom>
        </p:spPr>
      </p:pic>
    </p:spTree>
    <p:extLst>
      <p:ext uri="{BB962C8B-B14F-4D97-AF65-F5344CB8AC3E}">
        <p14:creationId xmlns:p14="http://schemas.microsoft.com/office/powerpoint/2010/main" val="1259002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SERVER INSTALLATION</a:t>
            </a:r>
          </a:p>
          <a:p>
            <a:endParaRPr lang="en-US" dirty="0"/>
          </a:p>
          <a:p>
            <a:pPr marL="0" indent="0">
              <a:buNone/>
            </a:pPr>
            <a:r>
              <a:rPr lang="en-US" b="1" u="sng" dirty="0"/>
              <a:t>Server Requirements</a:t>
            </a:r>
          </a:p>
          <a:p>
            <a:r>
              <a:rPr lang="en-US" dirty="0" smtClean="0"/>
              <a:t>OS (Linux or Windows)</a:t>
            </a:r>
          </a:p>
          <a:p>
            <a:r>
              <a:rPr lang="en-US" dirty="0" smtClean="0"/>
              <a:t>§ </a:t>
            </a:r>
            <a:r>
              <a:rPr lang="en-US" dirty="0"/>
              <a:t>Java</a:t>
            </a:r>
          </a:p>
          <a:p>
            <a:r>
              <a:rPr lang="en-US" dirty="0"/>
              <a:t>§ DB (</a:t>
            </a:r>
            <a:r>
              <a:rPr lang="en-US" dirty="0" err="1"/>
              <a:t>Mysql</a:t>
            </a:r>
            <a:r>
              <a:rPr lang="en-US" dirty="0"/>
              <a:t>, PostgreSQL, ...)</a:t>
            </a:r>
          </a:p>
          <a:p>
            <a:r>
              <a:rPr lang="en-US" dirty="0"/>
              <a:t>§ Server Installation is really simple</a:t>
            </a:r>
          </a:p>
          <a:p>
            <a:r>
              <a:rPr lang="en-US" dirty="0"/>
              <a:t>§ Update </a:t>
            </a:r>
            <a:r>
              <a:rPr lang="en-US" dirty="0" smtClean="0"/>
              <a:t>Center</a:t>
            </a:r>
          </a:p>
          <a:p>
            <a:endParaRPr lang="en-US" dirty="0"/>
          </a:p>
          <a:p>
            <a:pPr marL="0" indent="0">
              <a:buNone/>
            </a:pPr>
            <a:r>
              <a:rPr lang="en-US" b="1" u="sng" dirty="0" smtClean="0"/>
              <a:t>Jenkins Integration</a:t>
            </a:r>
          </a:p>
          <a:p>
            <a:r>
              <a:rPr lang="en-US" dirty="0" smtClean="0"/>
              <a:t>Sonar </a:t>
            </a:r>
            <a:r>
              <a:rPr lang="en-US" dirty="0" err="1" smtClean="0"/>
              <a:t>Qube</a:t>
            </a:r>
            <a:r>
              <a:rPr lang="en-US" dirty="0" smtClean="0"/>
              <a:t> Add-on's</a:t>
            </a:r>
          </a:p>
          <a:p>
            <a:r>
              <a:rPr lang="en-US" dirty="0" smtClean="0"/>
              <a:t>Build Tools (Ant, Maven &amp; MS Build)</a:t>
            </a:r>
          </a:p>
          <a:p>
            <a:endParaRPr lang="en-US" dirty="0"/>
          </a:p>
          <a:p>
            <a:endParaRPr lang="en-US" dirty="0"/>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spTree>
    <p:extLst>
      <p:ext uri="{BB962C8B-B14F-4D97-AF65-F5344CB8AC3E}">
        <p14:creationId xmlns:p14="http://schemas.microsoft.com/office/powerpoint/2010/main" val="2511993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3"/>
          <a:srcRect l="20635" t="19572" r="14090" b="17034"/>
          <a:stretch/>
        </p:blipFill>
        <p:spPr bwMode="auto">
          <a:xfrm>
            <a:off x="1037515" y="611518"/>
            <a:ext cx="6584710" cy="36000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841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1437" t="25865" r="1099" b="15195"/>
          <a:stretch/>
        </p:blipFill>
        <p:spPr bwMode="auto">
          <a:xfrm>
            <a:off x="365125" y="1209683"/>
            <a:ext cx="8413750" cy="28606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1556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676" t="26313" r="3456" b="18949"/>
          <a:stretch/>
        </p:blipFill>
        <p:spPr bwMode="auto">
          <a:xfrm>
            <a:off x="365125" y="1289541"/>
            <a:ext cx="8413750" cy="27009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04666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1690" t="23763" r="1775" b="26322"/>
          <a:stretch/>
        </p:blipFill>
        <p:spPr bwMode="auto">
          <a:xfrm>
            <a:off x="365125" y="1417041"/>
            <a:ext cx="8413750" cy="24459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4883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761" t="33681" r="911" b="13832"/>
          <a:stretch/>
        </p:blipFill>
        <p:spPr bwMode="auto">
          <a:xfrm>
            <a:off x="365125" y="1377474"/>
            <a:ext cx="8413750" cy="25250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385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t="24358" r="839" b="22259"/>
          <a:stretch/>
        </p:blipFill>
        <p:spPr bwMode="auto">
          <a:xfrm>
            <a:off x="365125" y="1366708"/>
            <a:ext cx="8413750" cy="25466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9795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42891" lvl="1" indent="0">
              <a:buNone/>
            </a:pPr>
            <a:endParaRPr lang="en-US" dirty="0" smtClean="0"/>
          </a:p>
          <a:p>
            <a:pPr lvl="1"/>
            <a:endParaRPr lang="en-US" dirty="0"/>
          </a:p>
          <a:p>
            <a:pPr lvl="1"/>
            <a:endParaRPr lang="en-US" dirty="0"/>
          </a:p>
        </p:txBody>
      </p:sp>
      <p:sp>
        <p:nvSpPr>
          <p:cNvPr id="2" name="Title 1"/>
          <p:cNvSpPr>
            <a:spLocks noGrp="1"/>
          </p:cNvSpPr>
          <p:nvPr>
            <p:ph type="title" idx="4294967295"/>
          </p:nvPr>
        </p:nvSpPr>
        <p:spPr>
          <a:xfrm>
            <a:off x="457200" y="206375"/>
            <a:ext cx="8686800" cy="423863"/>
          </a:xfrm>
          <a:prstGeom prst="rect">
            <a:avLst/>
          </a:prstGeom>
        </p:spPr>
        <p:txBody>
          <a:bodyPr/>
          <a:lstStyle/>
          <a:p>
            <a:r>
              <a:rPr lang="en-US" dirty="0" smtClean="0"/>
              <a:t>(..</a:t>
            </a:r>
            <a:r>
              <a:rPr lang="en-US" dirty="0" err="1" smtClean="0"/>
              <a:t>Contd</a:t>
            </a:r>
            <a:r>
              <a:rPr lang="en-US" dirty="0" smtClean="0"/>
              <a:t>)</a:t>
            </a:r>
            <a:endParaRPr lang="en-US" dirty="0"/>
          </a:p>
        </p:txBody>
      </p:sp>
      <p:sp>
        <p:nvSpPr>
          <p:cNvPr id="4" name="Footer Placeholder 3"/>
          <p:cNvSpPr>
            <a:spLocks noGrp="1"/>
          </p:cNvSpPr>
          <p:nvPr>
            <p:ph type="ftr" sz="quarter" idx="4294967295"/>
          </p:nvPr>
        </p:nvSpPr>
        <p:spPr>
          <a:xfrm>
            <a:off x="6096000" y="4889500"/>
            <a:ext cx="3048000" cy="254000"/>
          </a:xfrm>
          <a:prstGeom prst="rect">
            <a:avLst/>
          </a:prstGeom>
        </p:spPr>
        <p:txBody>
          <a:bodyPr/>
          <a:lstStyle/>
          <a:p>
            <a:pPr defTabSz="685800"/>
            <a:endParaRPr lang="en-US" sz="1350" dirty="0">
              <a:solidFill>
                <a:srgbClr val="464547"/>
              </a:solidFill>
            </a:endParaRPr>
          </a:p>
        </p:txBody>
      </p:sp>
      <p:sp>
        <p:nvSpPr>
          <p:cNvPr id="5" name="Rectangle 4"/>
          <p:cNvSpPr/>
          <p:nvPr/>
        </p:nvSpPr>
        <p:spPr>
          <a:xfrm>
            <a:off x="2075791" y="814241"/>
            <a:ext cx="5915027" cy="4305025"/>
          </a:xfrm>
          <a:prstGeom prst="rect">
            <a:avLst/>
          </a:prstGeom>
        </p:spPr>
        <p:txBody>
          <a:bodyPr wrap="square">
            <a:spAutoFit/>
          </a:bodyPr>
          <a:lstStyle/>
          <a:p>
            <a:pPr>
              <a:lnSpc>
                <a:spcPct val="107000"/>
              </a:lnSpc>
              <a:spcAft>
                <a:spcPts val="800"/>
              </a:spcAft>
            </a:pPr>
            <a:r>
              <a:rPr lang="en-US" dirty="0" smtClean="0">
                <a:latin typeface="Arial" panose="020B0604020202020204" pitchFamily="34" charset="0"/>
                <a:ea typeface="Calibri" panose="020F0502020204030204" pitchFamily="34" charset="0"/>
                <a:cs typeface="Arial" panose="020B0604020202020204" pitchFamily="34" charset="0"/>
              </a:rPr>
              <a:t>SONAR </a:t>
            </a:r>
            <a:r>
              <a:rPr lang="en-US" dirty="0">
                <a:latin typeface="Arial" panose="020B0604020202020204" pitchFamily="34" charset="0"/>
                <a:ea typeface="Calibri" panose="020F0502020204030204" pitchFamily="34" charset="0"/>
                <a:cs typeface="Arial" panose="020B0604020202020204" pitchFamily="34" charset="0"/>
              </a:rPr>
              <a:t>QUBE</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What it is</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Features </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How does it work</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Core Engine Functionalities</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Inside View</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Architecture</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Installation (Eclipse &amp; Server)</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Technical Terms, Metric Definitions</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Integration to Jenkins</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Managing Violations</a:t>
            </a:r>
          </a:p>
          <a:p>
            <a:pPr marL="742950" lvl="1" indent="-285750">
              <a:lnSpc>
                <a:spcPct val="107000"/>
              </a:lnSpc>
              <a:spcAft>
                <a:spcPts val="800"/>
              </a:spcAft>
              <a:buFont typeface="Arial" panose="020B0604020202020204" pitchFamily="34" charset="0"/>
              <a:buChar char="–"/>
              <a:tabLst>
                <a:tab pos="914400" algn="l"/>
              </a:tabLst>
            </a:pPr>
            <a:r>
              <a:rPr lang="en-US" dirty="0">
                <a:latin typeface="Arial" panose="020B0604020202020204" pitchFamily="34" charset="0"/>
                <a:ea typeface="Calibri" panose="020F0502020204030204" pitchFamily="34" charset="0"/>
                <a:cs typeface="Arial" panose="020B0604020202020204" pitchFamily="34" charset="0"/>
              </a:rPr>
              <a:t>Outcome of Session</a:t>
            </a:r>
          </a:p>
          <a:p>
            <a:r>
              <a:rPr lang="en-US" dirty="0">
                <a:latin typeface="Arial" panose="020B0604020202020204" pitchFamily="34" charset="0"/>
                <a:ea typeface="Calibri" panose="020F0502020204030204" pitchFamily="34" charset="0"/>
                <a:cs typeface="Arial" panose="020B0604020202020204" pitchFamily="34" charset="0"/>
              </a:rPr>
              <a:t>Demo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1908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 Integration &amp; FLOW (SNAPSHOTS)</a:t>
            </a:r>
            <a:endParaRPr lang="en-US" dirty="0"/>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19758" t="20072" r="13503" b="14955"/>
          <a:stretch/>
        </p:blipFill>
        <p:spPr bwMode="auto">
          <a:xfrm>
            <a:off x="1003415" y="685800"/>
            <a:ext cx="7137169"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3641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125" t="19832" r="13439" b="16380"/>
          <a:stretch/>
        </p:blipFill>
        <p:spPr bwMode="auto">
          <a:xfrm>
            <a:off x="953624" y="685800"/>
            <a:ext cx="7236752"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177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708" t="19576" r="13733" b="16251"/>
          <a:stretch/>
        </p:blipFill>
        <p:spPr bwMode="auto">
          <a:xfrm>
            <a:off x="1022810" y="685800"/>
            <a:ext cx="7098379"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8303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343" t="19573" r="14101" b="17033"/>
          <a:stretch/>
        </p:blipFill>
        <p:spPr bwMode="auto">
          <a:xfrm>
            <a:off x="979361" y="685800"/>
            <a:ext cx="7185277"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6177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Picture 4"/>
          <p:cNvPicPr/>
          <p:nvPr/>
        </p:nvPicPr>
        <p:blipFill rotWithShape="1">
          <a:blip r:embed="rId2"/>
          <a:srcRect l="20854" t="19573" r="13371" b="16515"/>
          <a:stretch/>
        </p:blipFill>
        <p:spPr bwMode="auto">
          <a:xfrm>
            <a:off x="887703" y="925171"/>
            <a:ext cx="6754546" cy="34198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2358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269" t="19443" r="13810" b="15609"/>
          <a:stretch/>
        </p:blipFill>
        <p:spPr bwMode="auto">
          <a:xfrm>
            <a:off x="1045798" y="685800"/>
            <a:ext cx="7052404"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4119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Picture 4"/>
          <p:cNvPicPr/>
          <p:nvPr/>
        </p:nvPicPr>
        <p:blipFill rotWithShape="1">
          <a:blip r:embed="rId2"/>
          <a:srcRect l="20489" t="19443" r="5427" b="31944"/>
          <a:stretch/>
        </p:blipFill>
        <p:spPr bwMode="auto">
          <a:xfrm>
            <a:off x="1154680" y="994493"/>
            <a:ext cx="6420824" cy="32504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2153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945" t="20001" r="14162" b="20104"/>
          <a:stretch/>
        </p:blipFill>
        <p:spPr bwMode="auto">
          <a:xfrm>
            <a:off x="807940" y="685800"/>
            <a:ext cx="7528119"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0218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564" t="19056" r="4104" b="17289"/>
          <a:stretch/>
        </p:blipFill>
        <p:spPr bwMode="auto">
          <a:xfrm>
            <a:off x="460539" y="685800"/>
            <a:ext cx="8222922"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0747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000" t="19520" r="4071" b="30831"/>
          <a:stretch/>
        </p:blipFill>
        <p:spPr bwMode="auto">
          <a:xfrm>
            <a:off x="365125" y="1092675"/>
            <a:ext cx="8413750" cy="30946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7934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60071"/>
            <a:ext cx="8250958" cy="371282"/>
          </a:xfrm>
        </p:spPr>
        <p:txBody>
          <a:bodyPr/>
          <a:lstStyle/>
          <a:p>
            <a:r>
              <a:rPr lang="en-US" dirty="0">
                <a:solidFill>
                  <a:srgbClr val="0070C0"/>
                </a:solidFill>
              </a:rPr>
              <a:t>STATIC CODE ANALYSIS</a:t>
            </a:r>
          </a:p>
        </p:txBody>
      </p:sp>
      <p:sp>
        <p:nvSpPr>
          <p:cNvPr id="3" name="Content Placeholder 2"/>
          <p:cNvSpPr>
            <a:spLocks noGrp="1"/>
          </p:cNvSpPr>
          <p:nvPr>
            <p:ph idx="1"/>
          </p:nvPr>
        </p:nvSpPr>
        <p:spPr>
          <a:xfrm>
            <a:off x="365760" y="431353"/>
            <a:ext cx="8412480" cy="4163271"/>
          </a:xfrm>
        </p:spPr>
        <p:txBody>
          <a:bodyPr/>
          <a:lstStyle/>
          <a:p>
            <a:pPr marL="0" indent="0">
              <a:buNone/>
            </a:pPr>
            <a:r>
              <a:rPr lang="en-IN" sz="1400" dirty="0">
                <a:solidFill>
                  <a:srgbClr val="002060"/>
                </a:solidFill>
              </a:rPr>
              <a:t>Static analysis, also called static code analysis, is a method of computer program debugging that is done by examining the code without executing the program. The process provides an understanding of the code structure, and can help to ensure that the code adheres to industry standards</a:t>
            </a:r>
            <a:r>
              <a:rPr lang="en-IN" sz="1600" dirty="0">
                <a:solidFill>
                  <a:srgbClr val="002060"/>
                </a:solidFill>
              </a:rPr>
              <a:t>.</a:t>
            </a:r>
            <a:endParaRPr lang="en-US" sz="1600" dirty="0">
              <a:solidFill>
                <a:srgbClr val="002060"/>
              </a:solidFill>
            </a:endParaRPr>
          </a:p>
          <a:p>
            <a:endParaRPr lang="en-US" dirty="0"/>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9" name="Picture 8"/>
          <p:cNvPicPr>
            <a:picLocks noChangeAspect="1"/>
          </p:cNvPicPr>
          <p:nvPr/>
        </p:nvPicPr>
        <p:blipFill>
          <a:blip r:embed="rId2"/>
          <a:stretch>
            <a:fillRect/>
          </a:stretch>
        </p:blipFill>
        <p:spPr>
          <a:xfrm>
            <a:off x="3780032" y="1301519"/>
            <a:ext cx="5290550" cy="3587820"/>
          </a:xfrm>
          <a:prstGeom prst="rect">
            <a:avLst/>
          </a:prstGeom>
        </p:spPr>
      </p:pic>
    </p:spTree>
    <p:extLst>
      <p:ext uri="{BB962C8B-B14F-4D97-AF65-F5344CB8AC3E}">
        <p14:creationId xmlns:p14="http://schemas.microsoft.com/office/powerpoint/2010/main" val="2614123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561" t="19962" r="13667" b="17945"/>
          <a:stretch/>
        </p:blipFill>
        <p:spPr bwMode="auto">
          <a:xfrm>
            <a:off x="892001" y="685801"/>
            <a:ext cx="6449897" cy="3312196"/>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20416" t="37720" r="14382" b="43869"/>
          <a:stretch/>
        </p:blipFill>
        <p:spPr bwMode="auto">
          <a:xfrm>
            <a:off x="892001" y="4053342"/>
            <a:ext cx="6449897" cy="6153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4908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591" t="19326" r="4117" b="16150"/>
          <a:stretch/>
        </p:blipFill>
        <p:spPr bwMode="auto">
          <a:xfrm>
            <a:off x="518065" y="685800"/>
            <a:ext cx="8107870"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61983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descr="Managing violations• For each violation you can  –   Comment  –   Change its severity  –   Declare it as a false-positive ..."/>
          <p:cNvPicPr>
            <a:picLocks noGrp="1"/>
          </p:cNvPicPr>
          <p:nvPr>
            <p:ph idx="1"/>
          </p:nvPr>
        </p:nvPicPr>
        <p:blipFill rotWithShape="1">
          <a:blip r:embed="rId2">
            <a:extLst>
              <a:ext uri="{28A0092B-C50C-407E-A947-70E740481C1C}">
                <a14:useLocalDpi xmlns:a14="http://schemas.microsoft.com/office/drawing/2010/main" val="0"/>
              </a:ext>
            </a:extLst>
          </a:blip>
          <a:srcRect l="5761" t="4757" r="5708" b="3777"/>
          <a:stretch/>
        </p:blipFill>
        <p:spPr bwMode="auto">
          <a:xfrm>
            <a:off x="2052626" y="685800"/>
            <a:ext cx="5038748" cy="39084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4870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descr="Technical debt• Term coined by Ward Cunningham in 1992• Work that needs done before a job is complete     •   Unwritten te..."/>
          <p:cNvPicPr>
            <a:picLocks noGrp="1"/>
          </p:cNvPicPr>
          <p:nvPr>
            <p:ph idx="1"/>
          </p:nvPr>
        </p:nvPicPr>
        <p:blipFill rotWithShape="1">
          <a:blip r:embed="rId2">
            <a:extLst>
              <a:ext uri="{28A0092B-C50C-407E-A947-70E740481C1C}">
                <a14:useLocalDpi xmlns:a14="http://schemas.microsoft.com/office/drawing/2010/main" val="0"/>
              </a:ext>
            </a:extLst>
          </a:blip>
          <a:srcRect l="4084" t="7088" r="4903" b="9021"/>
          <a:stretch/>
        </p:blipFill>
        <p:spPr bwMode="auto">
          <a:xfrm>
            <a:off x="1806592" y="726259"/>
            <a:ext cx="5530815" cy="38275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8625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257301" y="0"/>
            <a:ext cx="2590043" cy="299804"/>
          </a:xfrm>
          <a:prstGeom prst="rect">
            <a:avLst/>
          </a:prstGeom>
        </p:spPr>
        <p:txBody>
          <a:bodyPr wrap="none">
            <a:spAutoFit/>
          </a:bodyPr>
          <a:lstStyle/>
          <a:p>
            <a:pPr lvl="0"/>
            <a:r>
              <a:rPr lang="en-US" sz="1350" b="1" dirty="0"/>
              <a:t>Support and Approval Process</a:t>
            </a:r>
            <a:endParaRPr lang="en-IN" sz="1350" b="1" dirty="0"/>
          </a:p>
        </p:txBody>
      </p:sp>
      <p:grpSp>
        <p:nvGrpSpPr>
          <p:cNvPr id="37" name="Group 36"/>
          <p:cNvGrpSpPr/>
          <p:nvPr/>
        </p:nvGrpSpPr>
        <p:grpSpPr>
          <a:xfrm>
            <a:off x="1143000" y="0"/>
            <a:ext cx="4484369" cy="822199"/>
            <a:chOff x="-1219200" y="2398157"/>
            <a:chExt cx="5979158" cy="822960"/>
          </a:xfrm>
        </p:grpSpPr>
        <p:sp>
          <p:nvSpPr>
            <p:cNvPr id="38" name="Title 2"/>
            <p:cNvSpPr txBox="1">
              <a:spLocks/>
            </p:cNvSpPr>
            <p:nvPr/>
          </p:nvSpPr>
          <p:spPr>
            <a:xfrm>
              <a:off x="990600" y="2398157"/>
              <a:ext cx="3769358" cy="822960"/>
            </a:xfrm>
            <a:prstGeom prst="parallelogram">
              <a:avLst>
                <a:gd name="adj" fmla="val 58250"/>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endParaRPr lang="en-US" sz="1800" dirty="0">
                <a:solidFill>
                  <a:schemeClr val="bg1"/>
                </a:solidFill>
              </a:endParaRPr>
            </a:p>
          </p:txBody>
        </p:sp>
        <p:sp>
          <p:nvSpPr>
            <p:cNvPr id="39" name="Title 2"/>
            <p:cNvSpPr txBox="1">
              <a:spLocks/>
            </p:cNvSpPr>
            <p:nvPr/>
          </p:nvSpPr>
          <p:spPr>
            <a:xfrm>
              <a:off x="-1219200" y="2398157"/>
              <a:ext cx="5334000" cy="822960"/>
            </a:xfrm>
            <a:prstGeom prst="rect">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r>
                <a:rPr lang="en-US" sz="1800" dirty="0">
                  <a:solidFill>
                    <a:schemeClr val="bg1"/>
                  </a:solidFill>
                </a:rPr>
                <a:t>Metric Definition and Formula</a:t>
              </a:r>
            </a:p>
          </p:txBody>
        </p:sp>
      </p:grpSp>
      <p:sp>
        <p:nvSpPr>
          <p:cNvPr id="3" name="Rectangle 2"/>
          <p:cNvSpPr/>
          <p:nvPr/>
        </p:nvSpPr>
        <p:spPr>
          <a:xfrm>
            <a:off x="308748" y="853822"/>
            <a:ext cx="8526505" cy="3346942"/>
          </a:xfrm>
          <a:prstGeom prst="rect">
            <a:avLst/>
          </a:prstGeom>
        </p:spPr>
        <p:txBody>
          <a:bodyPr wrap="square">
            <a:spAutoFit/>
          </a:bodyPr>
          <a:lstStyle/>
          <a:p>
            <a:pPr marL="456788" lvl="1">
              <a:spcBef>
                <a:spcPts val="599"/>
              </a:spcBef>
              <a:spcAft>
                <a:spcPts val="300"/>
              </a:spcAft>
            </a:pPr>
            <a:r>
              <a:rPr lang="en-GB" sz="1399" b="1" cap="small" spc="100" dirty="0">
                <a:solidFill>
                  <a:srgbClr val="17365D"/>
                </a:solidFill>
                <a:latin typeface="Cambria" panose="02040503050406030204" pitchFamily="18" charset="0"/>
                <a:ea typeface="Arial" panose="020B0604020202020204" pitchFamily="34" charset="0"/>
                <a:cs typeface="Times New Roman" panose="02020603050405020304" pitchFamily="18" charset="0"/>
              </a:rPr>
              <a:t>Technical Debt</a:t>
            </a:r>
            <a:endParaRPr lang="en-IN" sz="1399" b="1" cap="small" spc="100"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013B82"/>
                </a:solidFill>
                <a:ea typeface="Times New Roman" panose="02020603050405020304" pitchFamily="18" charset="0"/>
                <a:cs typeface="Times New Roman" panose="02020603050405020304" pitchFamily="18" charset="0"/>
              </a:rPr>
              <a:t>Technical debt (also known as design debt or code debt) is a </a:t>
            </a:r>
            <a:r>
              <a:rPr lang="en-GB" sz="1199" dirty="0" err="1">
                <a:solidFill>
                  <a:srgbClr val="013B82"/>
                </a:solidFill>
                <a:ea typeface="Times New Roman" panose="02020603050405020304" pitchFamily="18" charset="0"/>
                <a:cs typeface="Times New Roman" panose="02020603050405020304" pitchFamily="18" charset="0"/>
                <a:hlinkClick r:id="rId3" tooltip="Neologism"/>
              </a:rPr>
              <a:t>neologistic</a:t>
            </a:r>
            <a:r>
              <a:rPr lang="en-GB" sz="1199" dirty="0">
                <a:solidFill>
                  <a:srgbClr val="013B82"/>
                </a:solidFill>
                <a:ea typeface="Times New Roman" panose="02020603050405020304" pitchFamily="18" charset="0"/>
                <a:cs typeface="Times New Roman" panose="02020603050405020304" pitchFamily="18" charset="0"/>
              </a:rPr>
              <a:t> metaphor referring to the eventual consequences of poor or evolving </a:t>
            </a:r>
            <a:r>
              <a:rPr lang="en-GB" sz="1199" dirty="0">
                <a:solidFill>
                  <a:srgbClr val="013B82"/>
                </a:solidFill>
                <a:ea typeface="Times New Roman" panose="02020603050405020304" pitchFamily="18" charset="0"/>
                <a:cs typeface="Times New Roman" panose="02020603050405020304" pitchFamily="18" charset="0"/>
                <a:hlinkClick r:id="rId4" tooltip="Software architecture"/>
              </a:rPr>
              <a:t>software architecture</a:t>
            </a:r>
            <a:r>
              <a:rPr lang="en-GB" sz="1199" dirty="0">
                <a:solidFill>
                  <a:srgbClr val="013B82"/>
                </a:solidFill>
                <a:ea typeface="Times New Roman" panose="02020603050405020304" pitchFamily="18" charset="0"/>
                <a:cs typeface="Times New Roman" panose="02020603050405020304" pitchFamily="18" charset="0"/>
              </a:rPr>
              <a:t> and </a:t>
            </a:r>
            <a:r>
              <a:rPr lang="en-GB" sz="1199" dirty="0">
                <a:solidFill>
                  <a:srgbClr val="013B82"/>
                </a:solidFill>
                <a:ea typeface="Times New Roman" panose="02020603050405020304" pitchFamily="18" charset="0"/>
                <a:cs typeface="Times New Roman" panose="02020603050405020304" pitchFamily="18" charset="0"/>
                <a:hlinkClick r:id="rId5" tooltip="Software development"/>
              </a:rPr>
              <a:t>software development</a:t>
            </a:r>
            <a:r>
              <a:rPr lang="en-GB" sz="1199" dirty="0">
                <a:solidFill>
                  <a:srgbClr val="013B82"/>
                </a:solidFill>
                <a:ea typeface="Times New Roman" panose="02020603050405020304" pitchFamily="18" charset="0"/>
                <a:cs typeface="Times New Roman" panose="02020603050405020304" pitchFamily="18" charset="0"/>
              </a:rPr>
              <a:t> within a </a:t>
            </a:r>
            <a:r>
              <a:rPr lang="en-GB" sz="1199" dirty="0">
                <a:solidFill>
                  <a:srgbClr val="013B82"/>
                </a:solidFill>
                <a:ea typeface="Times New Roman" panose="02020603050405020304" pitchFamily="18" charset="0"/>
                <a:cs typeface="Times New Roman" panose="02020603050405020304" pitchFamily="18" charset="0"/>
                <a:hlinkClick r:id="rId6" tooltip="Codebase"/>
              </a:rPr>
              <a:t>codebase</a:t>
            </a:r>
            <a:r>
              <a:rPr lang="en-GB" sz="1199" dirty="0">
                <a:solidFill>
                  <a:srgbClr val="013B82"/>
                </a:solidFill>
                <a:ea typeface="Times New Roman" panose="02020603050405020304" pitchFamily="18" charset="0"/>
                <a:cs typeface="Times New Roman" panose="02020603050405020304" pitchFamily="18" charset="0"/>
              </a:rPr>
              <a:t>. The debt can be thought of as work that needs to be done before a particular job can be considered complete. As a change is started on a specific codebase, there is often the need to make other coordinated changes at the same time in other parts of the codebase or documentation. The other required, but incomplete changes, are considered debt that must be paid at some point in the future. </a:t>
            </a:r>
          </a:p>
          <a:p>
            <a:pPr>
              <a:lnSpc>
                <a:spcPts val="1798"/>
              </a:lnSpc>
            </a:pPr>
            <a:r>
              <a:rPr lang="en-GB" sz="1199" dirty="0">
                <a:solidFill>
                  <a:srgbClr val="333333"/>
                </a:solidFill>
                <a:ea typeface="Times New Roman" panose="02020603050405020304" pitchFamily="18" charset="0"/>
                <a:cs typeface="Times New Roman" panose="02020603050405020304" pitchFamily="18" charset="0"/>
              </a:rPr>
              <a:t>Formula:</a:t>
            </a:r>
            <a:endParaRPr lang="en-GB" sz="1199" dirty="0">
              <a:solidFill>
                <a:srgbClr val="013B82"/>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p:txBody>
      </p:sp>
      <p:graphicFrame>
        <p:nvGraphicFramePr>
          <p:cNvPr id="14" name="Table 13"/>
          <p:cNvGraphicFramePr>
            <a:graphicFrameLocks noGrp="1"/>
          </p:cNvGraphicFramePr>
          <p:nvPr>
            <p:extLst/>
          </p:nvPr>
        </p:nvGraphicFramePr>
        <p:xfrm>
          <a:off x="308748" y="2805690"/>
          <a:ext cx="8526506" cy="1250862"/>
        </p:xfrm>
        <a:graphic>
          <a:graphicData uri="http://schemas.openxmlformats.org/drawingml/2006/table">
            <a:tbl>
              <a:tblPr firstRow="1" firstCol="1" bandRow="1">
                <a:tableStyleId>{5C22544A-7EE6-4342-B048-85BDC9FD1C3A}</a:tableStyleId>
              </a:tblPr>
              <a:tblGrid>
                <a:gridCol w="4263253">
                  <a:extLst>
                    <a:ext uri="{9D8B030D-6E8A-4147-A177-3AD203B41FA5}">
                      <a16:colId xmlns:a16="http://schemas.microsoft.com/office/drawing/2014/main" val="20000"/>
                    </a:ext>
                  </a:extLst>
                </a:gridCol>
                <a:gridCol w="4263253">
                  <a:extLst>
                    <a:ext uri="{9D8B030D-6E8A-4147-A177-3AD203B41FA5}">
                      <a16:colId xmlns:a16="http://schemas.microsoft.com/office/drawing/2014/main" val="20001"/>
                    </a:ext>
                  </a:extLst>
                </a:gridCol>
              </a:tblGrid>
              <a:tr h="1249793">
                <a:tc>
                  <a:txBody>
                    <a:bodyPr/>
                    <a:lstStyle/>
                    <a:p>
                      <a:pPr marL="1371600">
                        <a:lnSpc>
                          <a:spcPts val="1300"/>
                        </a:lnSpc>
                        <a:spcAft>
                          <a:spcPts val="0"/>
                        </a:spcAft>
                      </a:pPr>
                      <a:r>
                        <a:rPr lang="en-US" sz="1100" dirty="0">
                          <a:effectLst/>
                        </a:rPr>
                        <a:t>Debt(in man days)</a:t>
                      </a:r>
                      <a:endParaRPr lang="en-IN" sz="1000" dirty="0">
                        <a:effectLst/>
                      </a:endParaRPr>
                    </a:p>
                    <a:p>
                      <a:pPr marL="1371600">
                        <a:lnSpc>
                          <a:spcPct val="120000"/>
                        </a:lnSpc>
                        <a:spcAft>
                          <a:spcPts val="800"/>
                        </a:spcAft>
                      </a:pPr>
                      <a:r>
                        <a:rPr lang="en-US" sz="1100" dirty="0">
                          <a:effectLst/>
                        </a:rPr>
                        <a:t> </a:t>
                      </a:r>
                      <a:endParaRPr lang="en-IN" sz="1000" dirty="0">
                        <a:solidFill>
                          <a:srgbClr val="5A5A5A"/>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6613" marR="66613" marT="47581" marB="47581"/>
                </a:tc>
                <a:tc>
                  <a:txBody>
                    <a:bodyPr/>
                    <a:lstStyle/>
                    <a:p>
                      <a:pPr marL="1371600">
                        <a:lnSpc>
                          <a:spcPts val="1300"/>
                        </a:lnSpc>
                        <a:spcAft>
                          <a:spcPts val="0"/>
                        </a:spcAft>
                      </a:pPr>
                      <a:r>
                        <a:rPr lang="en-US" sz="1100" dirty="0" err="1">
                          <a:effectLst/>
                        </a:rPr>
                        <a:t>cost_to_fix_duplications</a:t>
                      </a:r>
                      <a:r>
                        <a:rPr lang="en-US" sz="1100" dirty="0">
                          <a:effectLst/>
                        </a:rPr>
                        <a:t> + </a:t>
                      </a:r>
                      <a:br>
                        <a:rPr lang="en-US" sz="1100" dirty="0">
                          <a:effectLst/>
                        </a:rPr>
                      </a:br>
                      <a:r>
                        <a:rPr lang="en-US" sz="1100" dirty="0" err="1">
                          <a:effectLst/>
                        </a:rPr>
                        <a:t>cost_to_fix_violations</a:t>
                      </a:r>
                      <a:r>
                        <a:rPr lang="en-US" sz="1100" dirty="0">
                          <a:effectLst/>
                        </a:rPr>
                        <a:t> + </a:t>
                      </a:r>
                      <a:br>
                        <a:rPr lang="en-US" sz="1100" dirty="0">
                          <a:effectLst/>
                        </a:rPr>
                      </a:br>
                      <a:r>
                        <a:rPr lang="en-US" sz="1100" dirty="0" err="1">
                          <a:effectLst/>
                        </a:rPr>
                        <a:t>cost_to_comment_public_API</a:t>
                      </a:r>
                      <a:r>
                        <a:rPr lang="en-US" sz="1100" dirty="0">
                          <a:effectLst/>
                        </a:rPr>
                        <a:t> + </a:t>
                      </a:r>
                      <a:br>
                        <a:rPr lang="en-US" sz="1100" dirty="0">
                          <a:effectLst/>
                        </a:rPr>
                      </a:br>
                      <a:r>
                        <a:rPr lang="en-US" sz="1100" dirty="0" err="1">
                          <a:effectLst/>
                        </a:rPr>
                        <a:t>cost_to_fix_uncovered_complexity</a:t>
                      </a:r>
                      <a:r>
                        <a:rPr lang="en-US" sz="1100" dirty="0">
                          <a:effectLst/>
                        </a:rPr>
                        <a:t> + </a:t>
                      </a:r>
                      <a:br>
                        <a:rPr lang="en-US" sz="1100" dirty="0">
                          <a:effectLst/>
                        </a:rPr>
                      </a:br>
                      <a:r>
                        <a:rPr lang="en-US" sz="1100" dirty="0" err="1">
                          <a:effectLst/>
                        </a:rPr>
                        <a:t>cost_to_bring_complexity_below_threshold</a:t>
                      </a:r>
                      <a:r>
                        <a:rPr lang="en-US" sz="1100" dirty="0">
                          <a:effectLst/>
                        </a:rPr>
                        <a:t> + </a:t>
                      </a:r>
                      <a:br>
                        <a:rPr lang="en-US" sz="1100" dirty="0">
                          <a:effectLst/>
                        </a:rPr>
                      </a:br>
                      <a:r>
                        <a:rPr lang="en-US" sz="1100" dirty="0" err="1">
                          <a:effectLst/>
                        </a:rPr>
                        <a:t>cost_to_cut_cycles_at_package_level</a:t>
                      </a:r>
                      <a:endParaRPr lang="en-IN" sz="1000" dirty="0">
                        <a:solidFill>
                          <a:srgbClr val="5A5A5A"/>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6613" marR="66613" marT="47581" marB="47581"/>
                </a:tc>
                <a:extLst>
                  <a:ext uri="{0D108BD9-81ED-4DB2-BD59-A6C34878D82A}">
                    <a16:rowId xmlns:a16="http://schemas.microsoft.com/office/drawing/2014/main" val="10000"/>
                  </a:ext>
                </a:extLst>
              </a:tr>
            </a:tbl>
          </a:graphicData>
        </a:graphic>
      </p:graphicFrame>
      <p:sp>
        <p:nvSpPr>
          <p:cNvPr id="15" name="Rectangle 3"/>
          <p:cNvSpPr>
            <a:spLocks noChangeArrowheads="1"/>
          </p:cNvSpPr>
          <p:nvPr/>
        </p:nvSpPr>
        <p:spPr bwMode="auto">
          <a:xfrm>
            <a:off x="461007" y="2347491"/>
            <a:ext cx="8678764" cy="30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5" tIns="45678" rIns="91355" bIns="45678" numCol="1" anchor="ctr" anchorCtr="0" compatLnSpc="1">
            <a:prstTxWarp prst="textNoShape">
              <a:avLst/>
            </a:prstTxWarp>
            <a:spAutoFit/>
          </a:bodyPr>
          <a:lstStyle/>
          <a:p>
            <a:endParaRPr lang="en-IN" sz="1399"/>
          </a:p>
        </p:txBody>
      </p:sp>
    </p:spTree>
    <p:extLst>
      <p:ext uri="{BB962C8B-B14F-4D97-AF65-F5344CB8AC3E}">
        <p14:creationId xmlns:p14="http://schemas.microsoft.com/office/powerpoint/2010/main" val="860858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6146" name="Picture 2" descr="This is your source code&#10;when you don’t pay your&#10;technical debt&#10;&#10;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6383" y="685800"/>
            <a:ext cx="5211233" cy="39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752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781" t="19184" r="4394" b="16768"/>
          <a:stretch/>
        </p:blipFill>
        <p:spPr bwMode="auto">
          <a:xfrm>
            <a:off x="513268" y="685800"/>
            <a:ext cx="8117464"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93261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257301" y="0"/>
            <a:ext cx="2590043" cy="299804"/>
          </a:xfrm>
          <a:prstGeom prst="rect">
            <a:avLst/>
          </a:prstGeom>
        </p:spPr>
        <p:txBody>
          <a:bodyPr wrap="none">
            <a:spAutoFit/>
          </a:bodyPr>
          <a:lstStyle/>
          <a:p>
            <a:pPr lvl="0"/>
            <a:r>
              <a:rPr lang="en-US" sz="1350" b="1" dirty="0"/>
              <a:t>Support and Approval Process</a:t>
            </a:r>
            <a:endParaRPr lang="en-IN" sz="1350" b="1" dirty="0"/>
          </a:p>
        </p:txBody>
      </p:sp>
      <p:grpSp>
        <p:nvGrpSpPr>
          <p:cNvPr id="37" name="Group 36"/>
          <p:cNvGrpSpPr/>
          <p:nvPr/>
        </p:nvGrpSpPr>
        <p:grpSpPr>
          <a:xfrm>
            <a:off x="1143000" y="0"/>
            <a:ext cx="4484369" cy="822199"/>
            <a:chOff x="-1219200" y="2398157"/>
            <a:chExt cx="5979158" cy="822960"/>
          </a:xfrm>
        </p:grpSpPr>
        <p:sp>
          <p:nvSpPr>
            <p:cNvPr id="38" name="Title 2"/>
            <p:cNvSpPr txBox="1">
              <a:spLocks/>
            </p:cNvSpPr>
            <p:nvPr/>
          </p:nvSpPr>
          <p:spPr>
            <a:xfrm>
              <a:off x="990600" y="2398157"/>
              <a:ext cx="3769358" cy="822960"/>
            </a:xfrm>
            <a:prstGeom prst="parallelogram">
              <a:avLst>
                <a:gd name="adj" fmla="val 58250"/>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endParaRPr lang="en-US" sz="1800" dirty="0">
                <a:solidFill>
                  <a:schemeClr val="bg1"/>
                </a:solidFill>
              </a:endParaRPr>
            </a:p>
          </p:txBody>
        </p:sp>
        <p:sp>
          <p:nvSpPr>
            <p:cNvPr id="39" name="Title 2"/>
            <p:cNvSpPr txBox="1">
              <a:spLocks/>
            </p:cNvSpPr>
            <p:nvPr/>
          </p:nvSpPr>
          <p:spPr>
            <a:xfrm>
              <a:off x="-1219200" y="2398157"/>
              <a:ext cx="5334000" cy="822960"/>
            </a:xfrm>
            <a:prstGeom prst="rect">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r>
                <a:rPr lang="en-US" sz="1800" dirty="0">
                  <a:solidFill>
                    <a:schemeClr val="bg1"/>
                  </a:solidFill>
                </a:rPr>
                <a:t>Metric Definition and Formula</a:t>
              </a:r>
            </a:p>
          </p:txBody>
        </p:sp>
      </p:grpSp>
      <p:sp>
        <p:nvSpPr>
          <p:cNvPr id="3" name="Rectangle 2"/>
          <p:cNvSpPr/>
          <p:nvPr/>
        </p:nvSpPr>
        <p:spPr>
          <a:xfrm>
            <a:off x="308748" y="853823"/>
            <a:ext cx="8526505" cy="4727688"/>
          </a:xfrm>
          <a:prstGeom prst="rect">
            <a:avLst/>
          </a:prstGeom>
        </p:spPr>
        <p:txBody>
          <a:bodyPr wrap="square">
            <a:spAutoFit/>
          </a:bodyPr>
          <a:lstStyle/>
          <a:p>
            <a:pPr marL="456788" lvl="1">
              <a:spcBef>
                <a:spcPts val="599"/>
              </a:spcBef>
              <a:spcAft>
                <a:spcPts val="300"/>
              </a:spcAft>
            </a:pPr>
            <a:r>
              <a:rPr lang="en-GB" sz="1399" b="1" cap="small" spc="100" dirty="0">
                <a:solidFill>
                  <a:srgbClr val="17365D"/>
                </a:solidFill>
                <a:latin typeface="Cambria" panose="02040503050406030204" pitchFamily="18" charset="0"/>
                <a:ea typeface="Arial" panose="020B0604020202020204" pitchFamily="34" charset="0"/>
                <a:cs typeface="Times New Roman" panose="02020603050405020304" pitchFamily="18" charset="0"/>
              </a:rPr>
              <a:t>Violations</a:t>
            </a:r>
            <a:endParaRPr lang="en-IN" sz="1399" b="1" cap="small" spc="100"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013B82"/>
                </a:solidFill>
                <a:ea typeface="Times New Roman" panose="02020603050405020304" pitchFamily="18" charset="0"/>
                <a:cs typeface="Times New Roman" panose="02020603050405020304" pitchFamily="18" charset="0"/>
              </a:rPr>
              <a:t>Hundreds of rules are configured for each language (Java, C# etc.) and violations of these rules are reported based on the severity in </a:t>
            </a:r>
            <a:r>
              <a:rPr lang="en-GB" sz="1199" dirty="0" smtClean="0">
                <a:solidFill>
                  <a:srgbClr val="013B82"/>
                </a:solidFill>
                <a:ea typeface="Times New Roman" panose="02020603050405020304" pitchFamily="18" charset="0"/>
                <a:cs typeface="Times New Roman" panose="02020603050405020304" pitchFamily="18" charset="0"/>
              </a:rPr>
              <a:t>SONAR </a:t>
            </a:r>
            <a:r>
              <a:rPr lang="en-GB" sz="1199" dirty="0">
                <a:solidFill>
                  <a:srgbClr val="013B82"/>
                </a:solidFill>
                <a:ea typeface="Times New Roman" panose="02020603050405020304" pitchFamily="18" charset="0"/>
                <a:cs typeface="Times New Roman" panose="02020603050405020304" pitchFamily="18" charset="0"/>
              </a:rPr>
              <a:t>implementation. These rules are based on PMC, </a:t>
            </a:r>
            <a:r>
              <a:rPr lang="en-GB" sz="1199" dirty="0" err="1">
                <a:solidFill>
                  <a:srgbClr val="013B82"/>
                </a:solidFill>
                <a:ea typeface="Times New Roman" panose="02020603050405020304" pitchFamily="18" charset="0"/>
                <a:cs typeface="Times New Roman" panose="02020603050405020304" pitchFamily="18" charset="0"/>
              </a:rPr>
              <a:t>CheckStyle</a:t>
            </a:r>
            <a:r>
              <a:rPr lang="en-GB" sz="1199" dirty="0">
                <a:solidFill>
                  <a:srgbClr val="013B82"/>
                </a:solidFill>
                <a:ea typeface="Times New Roman" panose="02020603050405020304" pitchFamily="18" charset="0"/>
                <a:cs typeface="Times New Roman" panose="02020603050405020304" pitchFamily="18" charset="0"/>
              </a:rPr>
              <a:t>, </a:t>
            </a:r>
            <a:r>
              <a:rPr lang="en-GB" sz="1199" dirty="0" err="1">
                <a:solidFill>
                  <a:srgbClr val="013B82"/>
                </a:solidFill>
                <a:ea typeface="Times New Roman" panose="02020603050405020304" pitchFamily="18" charset="0"/>
                <a:cs typeface="Times New Roman" panose="02020603050405020304" pitchFamily="18" charset="0"/>
              </a:rPr>
              <a:t>FxCop</a:t>
            </a:r>
            <a:r>
              <a:rPr lang="en-GB" sz="1199" dirty="0">
                <a:solidFill>
                  <a:srgbClr val="013B82"/>
                </a:solidFill>
                <a:ea typeface="Times New Roman" panose="02020603050405020304" pitchFamily="18" charset="0"/>
                <a:cs typeface="Times New Roman" panose="02020603050405020304" pitchFamily="18" charset="0"/>
              </a:rPr>
              <a:t> etc. </a:t>
            </a: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b="1" i="1" dirty="0">
                <a:solidFill>
                  <a:srgbClr val="333333"/>
                </a:solidFill>
                <a:ea typeface="Times New Roman" panose="02020603050405020304" pitchFamily="18" charset="0"/>
                <a:cs typeface="Times New Roman" panose="02020603050405020304" pitchFamily="18" charset="0"/>
              </a:rPr>
              <a:t>Recommendations:</a:t>
            </a:r>
            <a:r>
              <a:rPr lang="en-GB" sz="1199" dirty="0">
                <a:solidFill>
                  <a:srgbClr val="333333"/>
                </a:solidFill>
                <a:ea typeface="Times New Roman" panose="02020603050405020304" pitchFamily="18" charset="0"/>
                <a:cs typeface="Times New Roman" panose="02020603050405020304" pitchFamily="18" charset="0"/>
              </a:rPr>
              <a:t> </a:t>
            </a: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F37021"/>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F37021"/>
                </a:solidFill>
                <a:ea typeface="Times New Roman" panose="02020603050405020304" pitchFamily="18" charset="0"/>
                <a:cs typeface="Times New Roman" panose="02020603050405020304" pitchFamily="18" charset="0"/>
              </a:rPr>
              <a:t> </a:t>
            </a:r>
            <a:endParaRPr lang="en-IN" sz="1199" dirty="0">
              <a:solidFill>
                <a:srgbClr val="F37021"/>
              </a:solidFill>
              <a:ea typeface="Times New Roman" panose="02020603050405020304" pitchFamily="18" charset="0"/>
              <a:cs typeface="Times New Roman" panose="02020603050405020304" pitchFamily="18" charset="0"/>
            </a:endParaRPr>
          </a:p>
        </p:txBody>
      </p:sp>
      <p:graphicFrame>
        <p:nvGraphicFramePr>
          <p:cNvPr id="12" name="Table 11"/>
          <p:cNvGraphicFramePr>
            <a:graphicFrameLocks noGrp="1"/>
          </p:cNvGraphicFramePr>
          <p:nvPr>
            <p:extLst/>
          </p:nvPr>
        </p:nvGraphicFramePr>
        <p:xfrm>
          <a:off x="544958" y="2495620"/>
          <a:ext cx="2808970" cy="1852485"/>
        </p:xfrm>
        <a:graphic>
          <a:graphicData uri="http://schemas.openxmlformats.org/drawingml/2006/table">
            <a:tbl>
              <a:tblPr firstRow="1" bandRow="1">
                <a:tableStyleId>{5C22544A-7EE6-4342-B048-85BDC9FD1C3A}</a:tableStyleId>
              </a:tblPr>
              <a:tblGrid>
                <a:gridCol w="1210250">
                  <a:extLst>
                    <a:ext uri="{9D8B030D-6E8A-4147-A177-3AD203B41FA5}">
                      <a16:colId xmlns:a16="http://schemas.microsoft.com/office/drawing/2014/main" val="20000"/>
                    </a:ext>
                  </a:extLst>
                </a:gridCol>
                <a:gridCol w="1598720">
                  <a:extLst>
                    <a:ext uri="{9D8B030D-6E8A-4147-A177-3AD203B41FA5}">
                      <a16:colId xmlns:a16="http://schemas.microsoft.com/office/drawing/2014/main" val="20001"/>
                    </a:ext>
                  </a:extLst>
                </a:gridCol>
              </a:tblGrid>
              <a:tr h="370497">
                <a:tc>
                  <a:txBody>
                    <a:bodyPr/>
                    <a:lstStyle/>
                    <a:p>
                      <a:r>
                        <a:rPr lang="en-US" sz="1200" b="1" kern="1200" dirty="0" smtClean="0">
                          <a:solidFill>
                            <a:schemeClr val="lt1"/>
                          </a:solidFill>
                          <a:effectLst/>
                          <a:latin typeface="+mn-lt"/>
                          <a:ea typeface="+mn-ea"/>
                          <a:cs typeface="+mn-cs"/>
                        </a:rPr>
                        <a:t>Violation Type</a:t>
                      </a:r>
                      <a:endParaRPr lang="en-IN" sz="1200" dirty="0"/>
                    </a:p>
                  </a:txBody>
                  <a:tcPr marL="91355" marR="91355" marT="45678" marB="45678"/>
                </a:tc>
                <a:tc>
                  <a:txBody>
                    <a:bodyPr/>
                    <a:lstStyle/>
                    <a:p>
                      <a:r>
                        <a:rPr lang="en-US" sz="1200" b="1" kern="1200" dirty="0" smtClean="0">
                          <a:solidFill>
                            <a:schemeClr val="lt1"/>
                          </a:solidFill>
                          <a:effectLst/>
                          <a:latin typeface="+mn-lt"/>
                          <a:ea typeface="+mn-ea"/>
                          <a:cs typeface="+mn-cs"/>
                        </a:rPr>
                        <a:t>Alliance Tolerance</a:t>
                      </a:r>
                      <a:endParaRPr lang="en-IN" sz="1200" dirty="0"/>
                    </a:p>
                  </a:txBody>
                  <a:tcPr marL="91355" marR="91355" marT="45678" marB="45678"/>
                </a:tc>
                <a:extLst>
                  <a:ext uri="{0D108BD9-81ED-4DB2-BD59-A6C34878D82A}">
                    <a16:rowId xmlns:a16="http://schemas.microsoft.com/office/drawing/2014/main" val="10000"/>
                  </a:ext>
                </a:extLst>
              </a:tr>
              <a:tr h="370497">
                <a:tc>
                  <a:txBody>
                    <a:bodyPr/>
                    <a:lstStyle/>
                    <a:p>
                      <a:r>
                        <a:rPr lang="en-US" sz="1200" kern="1200" dirty="0" smtClean="0">
                          <a:solidFill>
                            <a:schemeClr val="dk1"/>
                          </a:solidFill>
                          <a:effectLst/>
                          <a:latin typeface="+mn-lt"/>
                          <a:ea typeface="+mn-ea"/>
                          <a:cs typeface="+mn-cs"/>
                        </a:rPr>
                        <a:t>Blocker</a:t>
                      </a:r>
                      <a:endParaRPr lang="en-IN" sz="1200" dirty="0"/>
                    </a:p>
                  </a:txBody>
                  <a:tcPr marL="91355" marR="91355" marT="45678" marB="45678"/>
                </a:tc>
                <a:tc>
                  <a:txBody>
                    <a:bodyPr/>
                    <a:lstStyle/>
                    <a:p>
                      <a:r>
                        <a:rPr lang="en-IN" sz="1200" dirty="0" smtClean="0"/>
                        <a:t>0</a:t>
                      </a:r>
                      <a:endParaRPr lang="en-IN" sz="1200" dirty="0"/>
                    </a:p>
                  </a:txBody>
                  <a:tcPr marL="91355" marR="91355" marT="45678" marB="45678"/>
                </a:tc>
                <a:extLst>
                  <a:ext uri="{0D108BD9-81ED-4DB2-BD59-A6C34878D82A}">
                    <a16:rowId xmlns:a16="http://schemas.microsoft.com/office/drawing/2014/main" val="10001"/>
                  </a:ext>
                </a:extLst>
              </a:tr>
              <a:tr h="370497">
                <a:tc>
                  <a:txBody>
                    <a:bodyPr/>
                    <a:lstStyle/>
                    <a:p>
                      <a:r>
                        <a:rPr lang="en-US" sz="1200" kern="1200" dirty="0" smtClean="0">
                          <a:solidFill>
                            <a:schemeClr val="dk1"/>
                          </a:solidFill>
                          <a:effectLst/>
                          <a:latin typeface="+mn-lt"/>
                          <a:ea typeface="+mn-ea"/>
                          <a:cs typeface="+mn-cs"/>
                        </a:rPr>
                        <a:t>Critical</a:t>
                      </a:r>
                      <a:endParaRPr lang="en-IN" sz="1200" dirty="0"/>
                    </a:p>
                  </a:txBody>
                  <a:tcPr marL="91355" marR="91355" marT="45678" marB="45678"/>
                </a:tc>
                <a:tc>
                  <a:txBody>
                    <a:bodyPr/>
                    <a:lstStyle/>
                    <a:p>
                      <a:r>
                        <a:rPr lang="en-IN" sz="1200" dirty="0" smtClean="0"/>
                        <a:t>0</a:t>
                      </a:r>
                      <a:endParaRPr lang="en-IN" sz="1200" dirty="0"/>
                    </a:p>
                  </a:txBody>
                  <a:tcPr marL="91355" marR="91355" marT="45678" marB="45678"/>
                </a:tc>
                <a:extLst>
                  <a:ext uri="{0D108BD9-81ED-4DB2-BD59-A6C34878D82A}">
                    <a16:rowId xmlns:a16="http://schemas.microsoft.com/office/drawing/2014/main" val="10002"/>
                  </a:ext>
                </a:extLst>
              </a:tr>
              <a:tr h="370497">
                <a:tc>
                  <a:txBody>
                    <a:bodyPr/>
                    <a:lstStyle/>
                    <a:p>
                      <a:r>
                        <a:rPr lang="en-US" sz="1200" kern="1200" dirty="0" smtClean="0">
                          <a:solidFill>
                            <a:schemeClr val="dk1"/>
                          </a:solidFill>
                          <a:effectLst/>
                          <a:latin typeface="+mn-lt"/>
                          <a:ea typeface="+mn-ea"/>
                          <a:cs typeface="+mn-cs"/>
                        </a:rPr>
                        <a:t>Major</a:t>
                      </a:r>
                      <a:endParaRPr lang="en-IN" sz="1200" dirty="0"/>
                    </a:p>
                  </a:txBody>
                  <a:tcPr marL="91355" marR="91355" marT="45678" marB="45678"/>
                </a:tc>
                <a:tc>
                  <a:txBody>
                    <a:bodyPr/>
                    <a:lstStyle/>
                    <a:p>
                      <a:r>
                        <a:rPr lang="en-IN" sz="1200" dirty="0" smtClean="0"/>
                        <a:t>&lt;25</a:t>
                      </a:r>
                      <a:endParaRPr lang="en-IN" sz="1200" dirty="0"/>
                    </a:p>
                  </a:txBody>
                  <a:tcPr marL="91355" marR="91355" marT="45678" marB="45678"/>
                </a:tc>
                <a:extLst>
                  <a:ext uri="{0D108BD9-81ED-4DB2-BD59-A6C34878D82A}">
                    <a16:rowId xmlns:a16="http://schemas.microsoft.com/office/drawing/2014/main" val="10003"/>
                  </a:ext>
                </a:extLst>
              </a:tr>
              <a:tr h="370497">
                <a:tc>
                  <a:txBody>
                    <a:bodyPr/>
                    <a:lstStyle/>
                    <a:p>
                      <a:r>
                        <a:rPr lang="en-US" sz="1200" kern="1200" dirty="0" smtClean="0">
                          <a:solidFill>
                            <a:schemeClr val="dk1"/>
                          </a:solidFill>
                          <a:effectLst/>
                          <a:latin typeface="+mn-lt"/>
                          <a:ea typeface="+mn-ea"/>
                          <a:cs typeface="+mn-cs"/>
                        </a:rPr>
                        <a:t>Minor</a:t>
                      </a:r>
                      <a:endParaRPr lang="en-IN" sz="1200" dirty="0"/>
                    </a:p>
                  </a:txBody>
                  <a:tcPr marL="91355" marR="91355" marT="45678" marB="45678"/>
                </a:tc>
                <a:tc>
                  <a:txBody>
                    <a:bodyPr/>
                    <a:lstStyle/>
                    <a:p>
                      <a:r>
                        <a:rPr lang="en-IN" sz="1200" dirty="0" smtClean="0"/>
                        <a:t>&lt;50</a:t>
                      </a:r>
                      <a:endParaRPr lang="en-IN" sz="1200" dirty="0"/>
                    </a:p>
                  </a:txBody>
                  <a:tcPr marL="91355" marR="91355" marT="45678" marB="4567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345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548" t="19468" r="4047" b="17211"/>
          <a:stretch/>
        </p:blipFill>
        <p:spPr bwMode="auto">
          <a:xfrm>
            <a:off x="434846" y="685800"/>
            <a:ext cx="8274307"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6372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840" t="18976" r="4284" b="16340"/>
          <a:stretch/>
        </p:blipFill>
        <p:spPr bwMode="auto">
          <a:xfrm>
            <a:off x="550436" y="685800"/>
            <a:ext cx="8043128"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3631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descr="https://zeroturnaround.com/wp-content/uploads/2014/04/static-code-analysis-tool-usage-by-developers-graph.jpg"/>
          <p:cNvPicPr>
            <a:picLocks noGrp="1"/>
          </p:cNvPicPr>
          <p:nvPr>
            <p:ph idx="1"/>
          </p:nvPr>
        </p:nvPicPr>
        <p:blipFill rotWithShape="1">
          <a:blip r:embed="rId2">
            <a:extLst>
              <a:ext uri="{28A0092B-C50C-407E-A947-70E740481C1C}">
                <a14:useLocalDpi xmlns:a14="http://schemas.microsoft.com/office/drawing/2010/main" val="0"/>
              </a:ext>
            </a:extLst>
          </a:blip>
          <a:srcRect l="-1" r="326" b="8102"/>
          <a:stretch/>
        </p:blipFill>
        <p:spPr bwMode="auto">
          <a:xfrm>
            <a:off x="1788700" y="685800"/>
            <a:ext cx="5566600" cy="39084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5306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257301" y="0"/>
            <a:ext cx="2590043" cy="299804"/>
          </a:xfrm>
          <a:prstGeom prst="rect">
            <a:avLst/>
          </a:prstGeom>
        </p:spPr>
        <p:txBody>
          <a:bodyPr wrap="none">
            <a:spAutoFit/>
          </a:bodyPr>
          <a:lstStyle/>
          <a:p>
            <a:pPr lvl="0"/>
            <a:r>
              <a:rPr lang="en-US" sz="1350" b="1" dirty="0"/>
              <a:t>Support and Approval Process</a:t>
            </a:r>
            <a:endParaRPr lang="en-IN" sz="1350" b="1" dirty="0"/>
          </a:p>
        </p:txBody>
      </p:sp>
      <p:grpSp>
        <p:nvGrpSpPr>
          <p:cNvPr id="37" name="Group 36"/>
          <p:cNvGrpSpPr/>
          <p:nvPr/>
        </p:nvGrpSpPr>
        <p:grpSpPr>
          <a:xfrm>
            <a:off x="1143000" y="0"/>
            <a:ext cx="4484369" cy="822199"/>
            <a:chOff x="-1219200" y="2398157"/>
            <a:chExt cx="5979158" cy="822960"/>
          </a:xfrm>
        </p:grpSpPr>
        <p:sp>
          <p:nvSpPr>
            <p:cNvPr id="38" name="Title 2"/>
            <p:cNvSpPr txBox="1">
              <a:spLocks/>
            </p:cNvSpPr>
            <p:nvPr/>
          </p:nvSpPr>
          <p:spPr>
            <a:xfrm>
              <a:off x="990600" y="2398157"/>
              <a:ext cx="3769358" cy="822960"/>
            </a:xfrm>
            <a:prstGeom prst="parallelogram">
              <a:avLst>
                <a:gd name="adj" fmla="val 58250"/>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endParaRPr lang="en-US" sz="1800" dirty="0">
                <a:solidFill>
                  <a:schemeClr val="bg1"/>
                </a:solidFill>
              </a:endParaRPr>
            </a:p>
          </p:txBody>
        </p:sp>
        <p:sp>
          <p:nvSpPr>
            <p:cNvPr id="39" name="Title 2"/>
            <p:cNvSpPr txBox="1">
              <a:spLocks/>
            </p:cNvSpPr>
            <p:nvPr/>
          </p:nvSpPr>
          <p:spPr>
            <a:xfrm>
              <a:off x="-1219200" y="2398157"/>
              <a:ext cx="5334000" cy="822960"/>
            </a:xfrm>
            <a:prstGeom prst="rect">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r>
                <a:rPr lang="en-US" sz="1800" dirty="0">
                  <a:solidFill>
                    <a:schemeClr val="bg1"/>
                  </a:solidFill>
                </a:rPr>
                <a:t>Metric Definition and Formula</a:t>
              </a:r>
            </a:p>
          </p:txBody>
        </p:sp>
      </p:grpSp>
      <p:sp>
        <p:nvSpPr>
          <p:cNvPr id="3" name="Rectangle 2"/>
          <p:cNvSpPr/>
          <p:nvPr/>
        </p:nvSpPr>
        <p:spPr>
          <a:xfrm>
            <a:off x="308748" y="853823"/>
            <a:ext cx="8526505" cy="1960132"/>
          </a:xfrm>
          <a:prstGeom prst="rect">
            <a:avLst/>
          </a:prstGeom>
        </p:spPr>
        <p:txBody>
          <a:bodyPr wrap="square">
            <a:spAutoFit/>
          </a:bodyPr>
          <a:lstStyle/>
          <a:p>
            <a:pPr marL="456788" lvl="1">
              <a:spcBef>
                <a:spcPts val="599"/>
              </a:spcBef>
              <a:spcAft>
                <a:spcPts val="300"/>
              </a:spcAft>
            </a:pPr>
            <a:r>
              <a:rPr lang="en-GB" sz="1399" b="1" cap="small" spc="100" dirty="0">
                <a:solidFill>
                  <a:srgbClr val="17365D"/>
                </a:solidFill>
                <a:latin typeface="Cambria" panose="02040503050406030204" pitchFamily="18" charset="0"/>
                <a:ea typeface="Arial" panose="020B0604020202020204" pitchFamily="34" charset="0"/>
                <a:cs typeface="Times New Roman" panose="02020603050405020304" pitchFamily="18" charset="0"/>
              </a:rPr>
              <a:t>Unit Test Coverage</a:t>
            </a:r>
            <a:endParaRPr lang="en-IN" sz="1399" b="1" cap="small" spc="100"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013B82"/>
                </a:solidFill>
                <a:ea typeface="Times New Roman" panose="02020603050405020304" pitchFamily="18" charset="0"/>
                <a:cs typeface="Times New Roman" panose="02020603050405020304" pitchFamily="18" charset="0"/>
              </a:rPr>
              <a:t>The percentage of code coverage by tests that are defined for application, types, methods, branch and lines) is measured in terms of unit test coverage. Code coverage data is imported from coverage files. </a:t>
            </a: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b="1" i="1" dirty="0">
                <a:solidFill>
                  <a:srgbClr val="333333"/>
                </a:solidFill>
                <a:ea typeface="Times New Roman" panose="02020603050405020304" pitchFamily="18" charset="0"/>
                <a:cs typeface="Times New Roman" panose="02020603050405020304" pitchFamily="18" charset="0"/>
              </a:rPr>
              <a:t>Recommendations:</a:t>
            </a:r>
            <a:r>
              <a:rPr lang="en-GB" sz="1199" dirty="0">
                <a:solidFill>
                  <a:srgbClr val="333333"/>
                </a:solidFill>
                <a:ea typeface="Times New Roman" panose="02020603050405020304" pitchFamily="18" charset="0"/>
                <a:cs typeface="Times New Roman" panose="02020603050405020304" pitchFamily="18" charset="0"/>
              </a:rPr>
              <a:t> </a:t>
            </a:r>
            <a:r>
              <a:rPr lang="en-GB" sz="1199" dirty="0">
                <a:solidFill>
                  <a:srgbClr val="F37021"/>
                </a:solidFill>
                <a:ea typeface="Times New Roman" panose="02020603050405020304" pitchFamily="18" charset="0"/>
                <a:cs typeface="Times New Roman" panose="02020603050405020304" pitchFamily="18" charset="0"/>
              </a:rPr>
              <a:t>The closer to 100%, the better. But more than %, having valuable unit tests is more important. It’s not always the % important because it is hard to write unit tests for the entire code. So Alliance’s recommendation has been set to 80%. </a:t>
            </a:r>
            <a:endParaRPr lang="en-IN" sz="1199" dirty="0">
              <a:solidFill>
                <a:srgbClr val="F37021"/>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06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257301" y="0"/>
            <a:ext cx="2590043" cy="299804"/>
          </a:xfrm>
          <a:prstGeom prst="rect">
            <a:avLst/>
          </a:prstGeom>
        </p:spPr>
        <p:txBody>
          <a:bodyPr wrap="none">
            <a:spAutoFit/>
          </a:bodyPr>
          <a:lstStyle/>
          <a:p>
            <a:pPr lvl="0"/>
            <a:r>
              <a:rPr lang="en-US" sz="1350" b="1" dirty="0"/>
              <a:t>Support and Approval Process</a:t>
            </a:r>
            <a:endParaRPr lang="en-IN" sz="1350" b="1" dirty="0"/>
          </a:p>
        </p:txBody>
      </p:sp>
      <p:grpSp>
        <p:nvGrpSpPr>
          <p:cNvPr id="37" name="Group 36"/>
          <p:cNvGrpSpPr/>
          <p:nvPr/>
        </p:nvGrpSpPr>
        <p:grpSpPr>
          <a:xfrm>
            <a:off x="1143000" y="0"/>
            <a:ext cx="4484369" cy="822199"/>
            <a:chOff x="-1219200" y="2398157"/>
            <a:chExt cx="5979158" cy="822960"/>
          </a:xfrm>
        </p:grpSpPr>
        <p:sp>
          <p:nvSpPr>
            <p:cNvPr id="38" name="Title 2"/>
            <p:cNvSpPr txBox="1">
              <a:spLocks/>
            </p:cNvSpPr>
            <p:nvPr/>
          </p:nvSpPr>
          <p:spPr>
            <a:xfrm>
              <a:off x="990600" y="2398157"/>
              <a:ext cx="3769358" cy="822960"/>
            </a:xfrm>
            <a:prstGeom prst="parallelogram">
              <a:avLst>
                <a:gd name="adj" fmla="val 58250"/>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endParaRPr lang="en-US" sz="1800" dirty="0">
                <a:solidFill>
                  <a:schemeClr val="bg1"/>
                </a:solidFill>
              </a:endParaRPr>
            </a:p>
          </p:txBody>
        </p:sp>
        <p:sp>
          <p:nvSpPr>
            <p:cNvPr id="39" name="Title 2"/>
            <p:cNvSpPr txBox="1">
              <a:spLocks/>
            </p:cNvSpPr>
            <p:nvPr/>
          </p:nvSpPr>
          <p:spPr>
            <a:xfrm>
              <a:off x="-1219200" y="2398157"/>
              <a:ext cx="5334000" cy="822960"/>
            </a:xfrm>
            <a:prstGeom prst="rect">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r>
                <a:rPr lang="en-US" sz="1800" dirty="0">
                  <a:solidFill>
                    <a:schemeClr val="bg1"/>
                  </a:solidFill>
                </a:rPr>
                <a:t>Metric Definition and Formula</a:t>
              </a:r>
            </a:p>
          </p:txBody>
        </p:sp>
      </p:grpSp>
      <p:sp>
        <p:nvSpPr>
          <p:cNvPr id="3" name="Rectangle 2"/>
          <p:cNvSpPr/>
          <p:nvPr/>
        </p:nvSpPr>
        <p:spPr>
          <a:xfrm>
            <a:off x="308748" y="853822"/>
            <a:ext cx="8526505" cy="2375375"/>
          </a:xfrm>
          <a:prstGeom prst="rect">
            <a:avLst/>
          </a:prstGeom>
        </p:spPr>
        <p:txBody>
          <a:bodyPr wrap="square">
            <a:spAutoFit/>
          </a:bodyPr>
          <a:lstStyle/>
          <a:p>
            <a:pPr marL="456788" lvl="1">
              <a:spcBef>
                <a:spcPts val="599"/>
              </a:spcBef>
              <a:spcAft>
                <a:spcPts val="300"/>
              </a:spcAft>
            </a:pPr>
            <a:r>
              <a:rPr lang="en-GB" sz="1399" b="1" cap="small" spc="100" dirty="0">
                <a:solidFill>
                  <a:srgbClr val="17365D"/>
                </a:solidFill>
                <a:latin typeface="Cambria" panose="02040503050406030204" pitchFamily="18" charset="0"/>
                <a:ea typeface="Arial" panose="020B0604020202020204" pitchFamily="34" charset="0"/>
                <a:cs typeface="Times New Roman" panose="02020603050405020304" pitchFamily="18" charset="0"/>
              </a:rPr>
              <a:t>Unit Test Run Success Rate</a:t>
            </a:r>
            <a:endParaRPr lang="en-IN" sz="1399" b="1" cap="small" spc="100"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013B82"/>
                </a:solidFill>
                <a:ea typeface="Times New Roman" panose="02020603050405020304" pitchFamily="18" charset="0"/>
                <a:cs typeface="Times New Roman" panose="02020603050405020304" pitchFamily="18" charset="0"/>
              </a:rPr>
              <a:t>Unit Test Run Success Rate indicates the number of the unit tests that ran successfully during the Unit Test execution on </a:t>
            </a:r>
            <a:r>
              <a:rPr lang="en-GB" sz="1199" dirty="0" smtClean="0">
                <a:solidFill>
                  <a:srgbClr val="013B82"/>
                </a:solidFill>
                <a:ea typeface="Times New Roman" panose="02020603050405020304" pitchFamily="18" charset="0"/>
                <a:cs typeface="Times New Roman" panose="02020603050405020304" pitchFamily="18" charset="0"/>
              </a:rPr>
              <a:t>a </a:t>
            </a:r>
            <a:r>
              <a:rPr lang="en-GB" sz="1199" dirty="0" smtClean="0">
                <a:solidFill>
                  <a:srgbClr val="013B82"/>
                </a:solidFill>
                <a:ea typeface="Times New Roman" panose="02020603050405020304" pitchFamily="18" charset="0"/>
                <a:cs typeface="Times New Roman" panose="02020603050405020304" pitchFamily="18" charset="0"/>
              </a:rPr>
              <a:t>CI </a:t>
            </a:r>
            <a:r>
              <a:rPr lang="en-GB" sz="1199" dirty="0">
                <a:solidFill>
                  <a:srgbClr val="013B82"/>
                </a:solidFill>
                <a:ea typeface="Times New Roman" panose="02020603050405020304" pitchFamily="18" charset="0"/>
                <a:cs typeface="Times New Roman" panose="02020603050405020304" pitchFamily="18" charset="0"/>
              </a:rPr>
              <a:t>Platform. </a:t>
            </a: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r>
              <a:rPr lang="en-GB" sz="1199" b="1" i="1" dirty="0">
                <a:solidFill>
                  <a:srgbClr val="333333"/>
                </a:solidFill>
                <a:ea typeface="Times New Roman" panose="02020603050405020304" pitchFamily="18" charset="0"/>
                <a:cs typeface="Times New Roman" panose="02020603050405020304" pitchFamily="18" charset="0"/>
              </a:rPr>
              <a:t>Recommendations:</a:t>
            </a:r>
            <a:r>
              <a:rPr lang="en-GB" sz="1199" dirty="0">
                <a:solidFill>
                  <a:srgbClr val="333333"/>
                </a:solidFill>
                <a:ea typeface="Times New Roman" panose="02020603050405020304" pitchFamily="18" charset="0"/>
                <a:cs typeface="Times New Roman" panose="02020603050405020304" pitchFamily="18" charset="0"/>
              </a:rPr>
              <a:t> </a:t>
            </a:r>
            <a:r>
              <a:rPr lang="en-GB" sz="1199" dirty="0">
                <a:solidFill>
                  <a:srgbClr val="F37021"/>
                </a:solidFill>
                <a:ea typeface="Times New Roman" panose="02020603050405020304" pitchFamily="18" charset="0"/>
                <a:cs typeface="Times New Roman" panose="02020603050405020304" pitchFamily="18" charset="0"/>
              </a:rPr>
              <a:t>The closer to 100%, the better. If one or more tests fail, the build is considered as unstable. One of the three actions must be taken by the team.</a:t>
            </a:r>
            <a:endParaRPr lang="en-IN" sz="1199" dirty="0">
              <a:solidFill>
                <a:srgbClr val="F37021"/>
              </a:solidFill>
              <a:ea typeface="Times New Roman" panose="02020603050405020304" pitchFamily="18" charset="0"/>
              <a:cs typeface="Times New Roman" panose="02020603050405020304" pitchFamily="18" charset="0"/>
            </a:endParaRPr>
          </a:p>
          <a:p>
            <a:r>
              <a:rPr lang="en-GB" sz="1199" dirty="0">
                <a:solidFill>
                  <a:srgbClr val="F37021"/>
                </a:solidFill>
                <a:ea typeface="Times New Roman" panose="02020603050405020304" pitchFamily="18" charset="0"/>
                <a:cs typeface="Times New Roman" panose="02020603050405020304" pitchFamily="18" charset="0"/>
              </a:rPr>
              <a:t> </a:t>
            </a:r>
            <a:endParaRPr lang="en-IN" sz="1199" dirty="0">
              <a:solidFill>
                <a:srgbClr val="F37021"/>
              </a:solidFill>
              <a:ea typeface="Times New Roman" panose="02020603050405020304" pitchFamily="18" charset="0"/>
              <a:cs typeface="Times New Roman" panose="02020603050405020304" pitchFamily="18" charset="0"/>
            </a:endParaRPr>
          </a:p>
          <a:p>
            <a:r>
              <a:rPr lang="en-GB" sz="1199" dirty="0">
                <a:solidFill>
                  <a:srgbClr val="F37021"/>
                </a:solidFill>
                <a:ea typeface="Times New Roman" panose="02020603050405020304" pitchFamily="18" charset="0"/>
                <a:cs typeface="Times New Roman" panose="02020603050405020304" pitchFamily="18" charset="0"/>
              </a:rPr>
              <a:t>1.     Fix the code to pass the unit tests.</a:t>
            </a:r>
            <a:endParaRPr lang="en-IN" sz="1199" dirty="0">
              <a:solidFill>
                <a:srgbClr val="F37021"/>
              </a:solidFill>
              <a:ea typeface="Times New Roman" panose="02020603050405020304" pitchFamily="18" charset="0"/>
              <a:cs typeface="Times New Roman" panose="02020603050405020304" pitchFamily="18" charset="0"/>
            </a:endParaRPr>
          </a:p>
          <a:p>
            <a:r>
              <a:rPr lang="en-GB" sz="1199" dirty="0">
                <a:solidFill>
                  <a:srgbClr val="F37021"/>
                </a:solidFill>
                <a:ea typeface="Times New Roman" panose="02020603050405020304" pitchFamily="18" charset="0"/>
                <a:cs typeface="Times New Roman" panose="02020603050405020304" pitchFamily="18" charset="0"/>
              </a:rPr>
              <a:t>2.     Fix the unit test as the failed unit test could be related to a change in the requirement that makes the unit test fail.</a:t>
            </a:r>
            <a:endParaRPr lang="en-IN" sz="1199" dirty="0">
              <a:solidFill>
                <a:srgbClr val="F37021"/>
              </a:solidFill>
              <a:ea typeface="Times New Roman" panose="02020603050405020304" pitchFamily="18" charset="0"/>
              <a:cs typeface="Times New Roman" panose="02020603050405020304" pitchFamily="18" charset="0"/>
            </a:endParaRPr>
          </a:p>
          <a:p>
            <a:r>
              <a:rPr lang="en-GB" sz="1199" dirty="0">
                <a:solidFill>
                  <a:srgbClr val="F37021"/>
                </a:solidFill>
                <a:ea typeface="Times New Roman" panose="02020603050405020304" pitchFamily="18" charset="0"/>
                <a:cs typeface="Times New Roman" panose="02020603050405020304" pitchFamily="18" charset="0"/>
              </a:rPr>
              <a:t>3.     Mute or remove the unit test as the unit test is no longer relevant due to a change in the requirement. </a:t>
            </a:r>
            <a:endParaRPr lang="en-IN" sz="1199" dirty="0">
              <a:solidFill>
                <a:srgbClr val="F37021"/>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9386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Picture 4"/>
          <p:cNvPicPr/>
          <p:nvPr/>
        </p:nvPicPr>
        <p:blipFill rotWithShape="1">
          <a:blip r:embed="rId2"/>
          <a:srcRect l="20588" t="19490" r="3601" b="14029"/>
          <a:stretch/>
        </p:blipFill>
        <p:spPr bwMode="auto">
          <a:xfrm>
            <a:off x="1206298" y="984391"/>
            <a:ext cx="6602811" cy="34808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2155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707" t="19314" r="4695" b="16515"/>
          <a:stretch/>
        </p:blipFill>
        <p:spPr bwMode="auto">
          <a:xfrm>
            <a:off x="533337" y="685800"/>
            <a:ext cx="8077325" cy="3908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72276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257301" y="0"/>
            <a:ext cx="2590043" cy="299804"/>
          </a:xfrm>
          <a:prstGeom prst="rect">
            <a:avLst/>
          </a:prstGeom>
        </p:spPr>
        <p:txBody>
          <a:bodyPr wrap="none">
            <a:spAutoFit/>
          </a:bodyPr>
          <a:lstStyle/>
          <a:p>
            <a:pPr lvl="0"/>
            <a:r>
              <a:rPr lang="en-US" sz="1350" b="1" dirty="0"/>
              <a:t>Support and Approval Process</a:t>
            </a:r>
            <a:endParaRPr lang="en-IN" sz="1350" b="1" dirty="0"/>
          </a:p>
        </p:txBody>
      </p:sp>
      <p:grpSp>
        <p:nvGrpSpPr>
          <p:cNvPr id="37" name="Group 36"/>
          <p:cNvGrpSpPr/>
          <p:nvPr/>
        </p:nvGrpSpPr>
        <p:grpSpPr>
          <a:xfrm>
            <a:off x="1143000" y="0"/>
            <a:ext cx="4484369" cy="822199"/>
            <a:chOff x="-1219200" y="2398157"/>
            <a:chExt cx="5979158" cy="822960"/>
          </a:xfrm>
        </p:grpSpPr>
        <p:sp>
          <p:nvSpPr>
            <p:cNvPr id="38" name="Title 2"/>
            <p:cNvSpPr txBox="1">
              <a:spLocks/>
            </p:cNvSpPr>
            <p:nvPr/>
          </p:nvSpPr>
          <p:spPr>
            <a:xfrm>
              <a:off x="990600" y="2398157"/>
              <a:ext cx="3769358" cy="822960"/>
            </a:xfrm>
            <a:prstGeom prst="parallelogram">
              <a:avLst>
                <a:gd name="adj" fmla="val 58250"/>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endParaRPr lang="en-US" sz="1800" dirty="0">
                <a:solidFill>
                  <a:schemeClr val="bg1"/>
                </a:solidFill>
              </a:endParaRPr>
            </a:p>
          </p:txBody>
        </p:sp>
        <p:sp>
          <p:nvSpPr>
            <p:cNvPr id="39" name="Title 2"/>
            <p:cNvSpPr txBox="1">
              <a:spLocks/>
            </p:cNvSpPr>
            <p:nvPr/>
          </p:nvSpPr>
          <p:spPr>
            <a:xfrm>
              <a:off x="-1219200" y="2398157"/>
              <a:ext cx="5334000" cy="822960"/>
            </a:xfrm>
            <a:prstGeom prst="rect">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r>
                <a:rPr lang="en-US" sz="1800" dirty="0">
                  <a:solidFill>
                    <a:schemeClr val="bg1"/>
                  </a:solidFill>
                </a:rPr>
                <a:t>Metric Definition and Formula</a:t>
              </a:r>
            </a:p>
          </p:txBody>
        </p:sp>
      </p:grpSp>
      <p:sp>
        <p:nvSpPr>
          <p:cNvPr id="3" name="Rectangle 2"/>
          <p:cNvSpPr/>
          <p:nvPr/>
        </p:nvSpPr>
        <p:spPr>
          <a:xfrm>
            <a:off x="308748" y="853823"/>
            <a:ext cx="8526505" cy="3988169"/>
          </a:xfrm>
          <a:prstGeom prst="rect">
            <a:avLst/>
          </a:prstGeom>
        </p:spPr>
        <p:txBody>
          <a:bodyPr wrap="square">
            <a:spAutoFit/>
          </a:bodyPr>
          <a:lstStyle/>
          <a:p>
            <a:pPr marL="456788" lvl="1">
              <a:spcBef>
                <a:spcPts val="599"/>
              </a:spcBef>
              <a:spcAft>
                <a:spcPts val="300"/>
              </a:spcAft>
            </a:pPr>
            <a:r>
              <a:rPr lang="en-GB" sz="1399" b="1" cap="small" spc="100" dirty="0">
                <a:solidFill>
                  <a:srgbClr val="17365D"/>
                </a:solidFill>
                <a:latin typeface="Cambria" panose="02040503050406030204" pitchFamily="18" charset="0"/>
                <a:ea typeface="Arial" panose="020B0604020202020204" pitchFamily="34" charset="0"/>
                <a:cs typeface="Times New Roman" panose="02020603050405020304" pitchFamily="18" charset="0"/>
              </a:rPr>
              <a:t>Duplicate Code %</a:t>
            </a:r>
            <a:endParaRPr lang="en-IN" sz="1399" b="1" cap="small" spc="100"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013B82"/>
                </a:solidFill>
                <a:ea typeface="Times New Roman" panose="02020603050405020304" pitchFamily="18" charset="0"/>
                <a:cs typeface="Times New Roman" panose="02020603050405020304" pitchFamily="18" charset="0"/>
              </a:rPr>
              <a:t>Duplicate code could be a result of copy/paste from an existing piece of code or due to the code generated by a tool or could be result of other actions. But it is very important to track and eliminate duplicate code as the side effects of duplicate codes are bad. </a:t>
            </a: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r>
              <a:rPr lang="en-GB" sz="1199" dirty="0">
                <a:solidFill>
                  <a:srgbClr val="333333"/>
                </a:solidFill>
                <a:ea typeface="Times New Roman" panose="02020603050405020304" pitchFamily="18" charset="0"/>
                <a:cs typeface="Times New Roman" panose="02020603050405020304" pitchFamily="18" charset="0"/>
              </a:rPr>
              <a:t>To help you understand duplicate code better. Please follow the below.</a:t>
            </a:r>
            <a:endParaRPr lang="en-IN" sz="1199" dirty="0">
              <a:solidFill>
                <a:srgbClr val="333333"/>
              </a:solidFill>
              <a:ea typeface="Times New Roman" panose="02020603050405020304" pitchFamily="18" charset="0"/>
              <a:cs typeface="Times New Roman" panose="02020603050405020304" pitchFamily="18" charset="0"/>
            </a:endParaRPr>
          </a:p>
          <a:p>
            <a:r>
              <a:rPr lang="en-GB" sz="1199" dirty="0">
                <a:solidFill>
                  <a:srgbClr val="333333"/>
                </a:solidFill>
                <a:ea typeface="Times New Roman" panose="02020603050405020304" pitchFamily="18" charset="0"/>
                <a:cs typeface="Times New Roman" panose="02020603050405020304" pitchFamily="18" charset="0"/>
              </a:rPr>
              <a:t> </a:t>
            </a:r>
            <a:endParaRPr lang="en-IN" sz="1199" dirty="0">
              <a:solidFill>
                <a:srgbClr val="333333"/>
              </a:solidFill>
              <a:ea typeface="Times New Roman" panose="02020603050405020304" pitchFamily="18" charset="0"/>
              <a:cs typeface="Times New Roman" panose="02020603050405020304" pitchFamily="18" charset="0"/>
            </a:endParaRPr>
          </a:p>
          <a:p>
            <a:pPr marL="171296" indent="-171296">
              <a:buFont typeface="Arial" panose="020B0604020202020204" pitchFamily="34" charset="0"/>
              <a:buChar char="•"/>
            </a:pPr>
            <a:r>
              <a:rPr lang="en-GB" sz="1199" dirty="0">
                <a:solidFill>
                  <a:srgbClr val="333333"/>
                </a:solidFill>
                <a:ea typeface="Times New Roman" panose="02020603050405020304" pitchFamily="18" charset="0"/>
                <a:cs typeface="Times New Roman" panose="02020603050405020304" pitchFamily="18" charset="0"/>
              </a:rPr>
              <a:t>Code fragment (code region / portion / segment) is any sequence of code. It can be of any granularity, e.g., function definition, begin-end block, sequence of statements or sequence of tokens.</a:t>
            </a:r>
          </a:p>
          <a:p>
            <a:pPr marL="171296" indent="-171296">
              <a:buFont typeface="Arial" panose="020B0604020202020204" pitchFamily="34" charset="0"/>
              <a:buChar char="•"/>
            </a:pPr>
            <a:r>
              <a:rPr lang="en-GB" sz="1199" dirty="0">
                <a:solidFill>
                  <a:srgbClr val="333333"/>
                </a:solidFill>
                <a:ea typeface="Times New Roman" panose="02020603050405020304" pitchFamily="18" charset="0"/>
                <a:cs typeface="Times New Roman" panose="02020603050405020304" pitchFamily="18" charset="0"/>
              </a:rPr>
              <a:t>A code fragment CF2 is a duplication of another code fragment CF1 if they are similar by some given definition of similarity, that is, f(CF1) = f(CF2) where f is a similar function.</a:t>
            </a:r>
          </a:p>
          <a:p>
            <a:pPr marL="171296" indent="-171296">
              <a:buFont typeface="Arial" panose="020B0604020202020204" pitchFamily="34" charset="0"/>
              <a:buChar char="•"/>
            </a:pPr>
            <a:r>
              <a:rPr lang="en-GB" sz="1199" dirty="0">
                <a:solidFill>
                  <a:srgbClr val="333333"/>
                </a:solidFill>
                <a:ea typeface="Times New Roman" panose="02020603050405020304" pitchFamily="18" charset="0"/>
                <a:cs typeface="Times New Roman" panose="02020603050405020304" pitchFamily="18" charset="0"/>
              </a:rPr>
              <a:t>Two code fragments that are similar to each other form a duplication pair (CF1, CF2) and when many fragments are similar, they form a duplication group. </a:t>
            </a:r>
            <a:endParaRPr lang="en-IN" sz="1199" dirty="0">
              <a:solidFill>
                <a:srgbClr val="333333"/>
              </a:solidFill>
              <a:ea typeface="Times New Roman" panose="02020603050405020304" pitchFamily="18" charset="0"/>
              <a:cs typeface="Times New Roman" panose="02020603050405020304" pitchFamily="18" charset="0"/>
            </a:endParaRPr>
          </a:p>
          <a:p>
            <a:pPr marL="171296" indent="-171296">
              <a:buFont typeface="Arial" panose="020B0604020202020204" pitchFamily="34" charset="0"/>
              <a:buChar char="•"/>
            </a:pPr>
            <a:r>
              <a:rPr lang="en-GB" sz="1199" dirty="0">
                <a:solidFill>
                  <a:srgbClr val="333333"/>
                </a:solidFill>
                <a:ea typeface="Times New Roman" panose="02020603050405020304" pitchFamily="18" charset="0"/>
                <a:cs typeface="Times New Roman" panose="02020603050405020304" pitchFamily="18" charset="0"/>
              </a:rPr>
              <a:t>We prefer term “duplicate” (“duplication”) over “clone”, because at least it doesn’t clash with a name of clone method in Java.</a:t>
            </a:r>
          </a:p>
          <a:p>
            <a:endParaRPr lang="en-IN"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b="1" i="1" dirty="0">
                <a:solidFill>
                  <a:srgbClr val="333333"/>
                </a:solidFill>
                <a:ea typeface="Times New Roman" panose="02020603050405020304" pitchFamily="18" charset="0"/>
                <a:cs typeface="Times New Roman" panose="02020603050405020304" pitchFamily="18" charset="0"/>
              </a:rPr>
              <a:t>Recommendations:</a:t>
            </a:r>
            <a:r>
              <a:rPr lang="en-GB" sz="1199" dirty="0">
                <a:solidFill>
                  <a:srgbClr val="333333"/>
                </a:solidFill>
                <a:ea typeface="Times New Roman" panose="02020603050405020304" pitchFamily="18" charset="0"/>
                <a:cs typeface="Times New Roman" panose="02020603050405020304" pitchFamily="18" charset="0"/>
              </a:rPr>
              <a:t> </a:t>
            </a:r>
            <a:r>
              <a:rPr lang="en-GB" sz="1199" dirty="0">
                <a:solidFill>
                  <a:srgbClr val="F37021"/>
                </a:solidFill>
                <a:ea typeface="Times New Roman" panose="02020603050405020304" pitchFamily="18" charset="0"/>
                <a:cs typeface="Times New Roman" panose="02020603050405020304" pitchFamily="18" charset="0"/>
              </a:rPr>
              <a:t>In an ideal situation, no code duplication is allowed, however a maximum of 1.5% of code duplication is considered as tolerable. </a:t>
            </a:r>
            <a:endParaRPr lang="en-IN" sz="1199" dirty="0">
              <a:solidFill>
                <a:srgbClr val="F37021"/>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6100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p:cNvPicPr>
            <a:picLocks noGrp="1"/>
          </p:cNvPicPr>
          <p:nvPr>
            <p:ph idx="1"/>
          </p:nvPr>
        </p:nvPicPr>
        <p:blipFill rotWithShape="1">
          <a:blip r:embed="rId2"/>
          <a:srcRect l="20562" t="19443" r="3604" b="30778"/>
          <a:stretch/>
        </p:blipFill>
        <p:spPr bwMode="auto">
          <a:xfrm>
            <a:off x="365125" y="1086680"/>
            <a:ext cx="8413750" cy="31066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3614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257301" y="0"/>
            <a:ext cx="2590043" cy="299804"/>
          </a:xfrm>
          <a:prstGeom prst="rect">
            <a:avLst/>
          </a:prstGeom>
        </p:spPr>
        <p:txBody>
          <a:bodyPr wrap="none">
            <a:spAutoFit/>
          </a:bodyPr>
          <a:lstStyle/>
          <a:p>
            <a:pPr lvl="0"/>
            <a:r>
              <a:rPr lang="en-US" sz="1350" b="1" dirty="0"/>
              <a:t>Support and Approval Process</a:t>
            </a:r>
            <a:endParaRPr lang="en-IN" sz="1350" b="1" dirty="0"/>
          </a:p>
        </p:txBody>
      </p:sp>
      <p:grpSp>
        <p:nvGrpSpPr>
          <p:cNvPr id="37" name="Group 36"/>
          <p:cNvGrpSpPr/>
          <p:nvPr/>
        </p:nvGrpSpPr>
        <p:grpSpPr>
          <a:xfrm>
            <a:off x="1143000" y="0"/>
            <a:ext cx="4484369" cy="822199"/>
            <a:chOff x="-1219200" y="2398157"/>
            <a:chExt cx="5979158" cy="822960"/>
          </a:xfrm>
        </p:grpSpPr>
        <p:sp>
          <p:nvSpPr>
            <p:cNvPr id="38" name="Title 2"/>
            <p:cNvSpPr txBox="1">
              <a:spLocks/>
            </p:cNvSpPr>
            <p:nvPr/>
          </p:nvSpPr>
          <p:spPr>
            <a:xfrm>
              <a:off x="990600" y="2398157"/>
              <a:ext cx="3769358" cy="822960"/>
            </a:xfrm>
            <a:prstGeom prst="parallelogram">
              <a:avLst>
                <a:gd name="adj" fmla="val 58250"/>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endParaRPr lang="en-US" sz="1800" dirty="0">
                <a:solidFill>
                  <a:schemeClr val="bg1"/>
                </a:solidFill>
              </a:endParaRPr>
            </a:p>
          </p:txBody>
        </p:sp>
        <p:sp>
          <p:nvSpPr>
            <p:cNvPr id="39" name="Title 2"/>
            <p:cNvSpPr txBox="1">
              <a:spLocks/>
            </p:cNvSpPr>
            <p:nvPr/>
          </p:nvSpPr>
          <p:spPr>
            <a:xfrm>
              <a:off x="-1219200" y="2398157"/>
              <a:ext cx="5334000" cy="822960"/>
            </a:xfrm>
            <a:prstGeom prst="rect">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r>
                <a:rPr lang="en-US" sz="1800" dirty="0">
                  <a:solidFill>
                    <a:schemeClr val="bg1"/>
                  </a:solidFill>
                </a:rPr>
                <a:t>Metric Definition and Formula</a:t>
              </a:r>
            </a:p>
          </p:txBody>
        </p:sp>
      </p:grpSp>
      <p:sp>
        <p:nvSpPr>
          <p:cNvPr id="3" name="Rectangle 2"/>
          <p:cNvSpPr/>
          <p:nvPr/>
        </p:nvSpPr>
        <p:spPr>
          <a:xfrm>
            <a:off x="308748" y="853823"/>
            <a:ext cx="8526505" cy="4035702"/>
          </a:xfrm>
          <a:prstGeom prst="rect">
            <a:avLst/>
          </a:prstGeom>
        </p:spPr>
        <p:txBody>
          <a:bodyPr wrap="square">
            <a:spAutoFit/>
          </a:bodyPr>
          <a:lstStyle/>
          <a:p>
            <a:pPr marL="456788" lvl="1">
              <a:spcBef>
                <a:spcPts val="599"/>
              </a:spcBef>
              <a:spcAft>
                <a:spcPts val="300"/>
              </a:spcAft>
            </a:pPr>
            <a:r>
              <a:rPr lang="en-GB" sz="1399" b="1" cap="small" spc="100" dirty="0">
                <a:solidFill>
                  <a:srgbClr val="17365D"/>
                </a:solidFill>
                <a:latin typeface="Cambria" panose="02040503050406030204" pitchFamily="18" charset="0"/>
                <a:ea typeface="Arial" panose="020B0604020202020204" pitchFamily="34" charset="0"/>
                <a:cs typeface="Times New Roman" panose="02020603050405020304" pitchFamily="18" charset="0"/>
              </a:rPr>
              <a:t>Cyclomatic Complexity</a:t>
            </a:r>
            <a:endParaRPr lang="en-IN" sz="1399" b="1" cap="small" spc="100"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013B82"/>
                </a:solidFill>
                <a:ea typeface="Times New Roman" panose="02020603050405020304" pitchFamily="18" charset="0"/>
                <a:cs typeface="Times New Roman" panose="02020603050405020304" pitchFamily="18" charset="0"/>
              </a:rPr>
              <a:t>Cyclomatic Complexity (CC): Cyclomatic complexity is a popular procedural software metric equal to the number of decisions that can be taken in a procedure. Concretely,</a:t>
            </a: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333333"/>
                </a:solidFill>
                <a:ea typeface="Times New Roman" panose="02020603050405020304" pitchFamily="18" charset="0"/>
                <a:cs typeface="Times New Roman" panose="02020603050405020304" pitchFamily="18" charset="0"/>
              </a:rPr>
              <a:t>The CC of a method is 1 + {the number of following expressions found in the body of the method}:</a:t>
            </a:r>
            <a:endParaRPr lang="en-IN"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333333"/>
                </a:solidFill>
                <a:ea typeface="Times New Roman" panose="02020603050405020304" pitchFamily="18" charset="0"/>
                <a:cs typeface="Times New Roman" panose="02020603050405020304" pitchFamily="18" charset="0"/>
              </a:rPr>
              <a:t>if | while | for | foreach | case | default | continue | goto | &amp;&amp; | || | catch | ternary operator ?: | ??</a:t>
            </a:r>
            <a:br>
              <a:rPr lang="en-GB" sz="1199" dirty="0">
                <a:solidFill>
                  <a:srgbClr val="333333"/>
                </a:solidFill>
                <a:ea typeface="Times New Roman" panose="02020603050405020304" pitchFamily="18" charset="0"/>
                <a:cs typeface="Times New Roman" panose="02020603050405020304" pitchFamily="18" charset="0"/>
              </a:rPr>
            </a:br>
            <a:r>
              <a:rPr lang="en-GB" sz="1199" dirty="0">
                <a:solidFill>
                  <a:srgbClr val="333333"/>
                </a:solidFill>
                <a:ea typeface="Times New Roman" panose="02020603050405020304" pitchFamily="18" charset="0"/>
                <a:cs typeface="Times New Roman" panose="02020603050405020304" pitchFamily="18" charset="0"/>
              </a:rPr>
              <a:t>Following expressions are not counted for CC computation:</a:t>
            </a:r>
            <a:br>
              <a:rPr lang="en-GB" sz="1199" dirty="0">
                <a:solidFill>
                  <a:srgbClr val="333333"/>
                </a:solidFill>
                <a:ea typeface="Times New Roman" panose="02020603050405020304" pitchFamily="18" charset="0"/>
                <a:cs typeface="Times New Roman" panose="02020603050405020304" pitchFamily="18" charset="0"/>
              </a:rPr>
            </a:br>
            <a:r>
              <a:rPr lang="en-GB" sz="1199" dirty="0">
                <a:solidFill>
                  <a:srgbClr val="333333"/>
                </a:solidFill>
                <a:ea typeface="Times New Roman" panose="02020603050405020304" pitchFamily="18" charset="0"/>
                <a:cs typeface="Times New Roman" panose="02020603050405020304" pitchFamily="18" charset="0"/>
              </a:rPr>
              <a:t>else | do | switch | try | using | throw | finally | return | object creation | method call | field access</a:t>
            </a:r>
            <a:br>
              <a:rPr lang="en-GB" sz="1199" dirty="0">
                <a:solidFill>
                  <a:srgbClr val="333333"/>
                </a:solidFill>
                <a:ea typeface="Times New Roman" panose="02020603050405020304" pitchFamily="18" charset="0"/>
                <a:cs typeface="Times New Roman" panose="02020603050405020304" pitchFamily="18" charset="0"/>
              </a:rPr>
            </a:b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333333"/>
                </a:solidFill>
                <a:ea typeface="Times New Roman" panose="02020603050405020304" pitchFamily="18" charset="0"/>
                <a:cs typeface="Times New Roman" panose="02020603050405020304" pitchFamily="18" charset="0"/>
              </a:rPr>
              <a:t>The Cyclomatic Complexity metric is defined on methods (also tracked on Types as a sum of all the methods). Adapted to the OO world, this metric is also defined for classes and structures as the sum of its methods CC. Notice that the CC of an anonymous method is not counted when computing the CC of its outer method.</a:t>
            </a:r>
            <a:br>
              <a:rPr lang="en-GB" sz="1199" dirty="0">
                <a:solidFill>
                  <a:srgbClr val="333333"/>
                </a:solidFill>
                <a:ea typeface="Times New Roman" panose="02020603050405020304" pitchFamily="18" charset="0"/>
                <a:cs typeface="Times New Roman" panose="02020603050405020304" pitchFamily="18" charset="0"/>
              </a:rPr>
            </a:b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b="1" i="1" dirty="0">
                <a:solidFill>
                  <a:srgbClr val="333333"/>
                </a:solidFill>
                <a:ea typeface="Times New Roman" panose="02020603050405020304" pitchFamily="18" charset="0"/>
                <a:cs typeface="Times New Roman" panose="02020603050405020304" pitchFamily="18" charset="0"/>
              </a:rPr>
              <a:t>Recommendations:</a:t>
            </a:r>
            <a:r>
              <a:rPr lang="en-GB" sz="1199" dirty="0">
                <a:solidFill>
                  <a:srgbClr val="333333"/>
                </a:solidFill>
                <a:ea typeface="Times New Roman" panose="02020603050405020304" pitchFamily="18" charset="0"/>
                <a:cs typeface="Times New Roman" panose="02020603050405020304" pitchFamily="18" charset="0"/>
              </a:rPr>
              <a:t> </a:t>
            </a:r>
            <a:r>
              <a:rPr lang="en-GB" sz="1199" dirty="0">
                <a:solidFill>
                  <a:srgbClr val="F37021"/>
                </a:solidFill>
                <a:ea typeface="Times New Roman" panose="02020603050405020304" pitchFamily="18" charset="0"/>
                <a:cs typeface="Times New Roman" panose="02020603050405020304" pitchFamily="18" charset="0"/>
              </a:rPr>
              <a:t>Methods where CC is higher than 15 are hard to understand and maintain. Methods where CC is higher than 30 are extremely complex and should be split in smaller methods (except if they are automatically generated by a tool).</a:t>
            </a:r>
            <a:endParaRPr lang="en-IN" sz="1199" dirty="0">
              <a:solidFill>
                <a:srgbClr val="F37021"/>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070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257301" y="0"/>
            <a:ext cx="2590043" cy="299804"/>
          </a:xfrm>
          <a:prstGeom prst="rect">
            <a:avLst/>
          </a:prstGeom>
        </p:spPr>
        <p:txBody>
          <a:bodyPr wrap="none">
            <a:spAutoFit/>
          </a:bodyPr>
          <a:lstStyle/>
          <a:p>
            <a:pPr lvl="0"/>
            <a:r>
              <a:rPr lang="en-US" sz="1350" b="1" dirty="0"/>
              <a:t>Support and Approval Process</a:t>
            </a:r>
            <a:endParaRPr lang="en-IN" sz="1350" b="1" dirty="0"/>
          </a:p>
        </p:txBody>
      </p:sp>
      <p:grpSp>
        <p:nvGrpSpPr>
          <p:cNvPr id="37" name="Group 36"/>
          <p:cNvGrpSpPr/>
          <p:nvPr/>
        </p:nvGrpSpPr>
        <p:grpSpPr>
          <a:xfrm>
            <a:off x="1143000" y="0"/>
            <a:ext cx="4484369" cy="822199"/>
            <a:chOff x="-1219200" y="2398157"/>
            <a:chExt cx="5979158" cy="822960"/>
          </a:xfrm>
        </p:grpSpPr>
        <p:sp>
          <p:nvSpPr>
            <p:cNvPr id="38" name="Title 2"/>
            <p:cNvSpPr txBox="1">
              <a:spLocks/>
            </p:cNvSpPr>
            <p:nvPr/>
          </p:nvSpPr>
          <p:spPr>
            <a:xfrm>
              <a:off x="990600" y="2398157"/>
              <a:ext cx="3769358" cy="822960"/>
            </a:xfrm>
            <a:prstGeom prst="parallelogram">
              <a:avLst>
                <a:gd name="adj" fmla="val 58250"/>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endParaRPr lang="en-US" sz="1800" dirty="0">
                <a:solidFill>
                  <a:schemeClr val="bg1"/>
                </a:solidFill>
              </a:endParaRPr>
            </a:p>
          </p:txBody>
        </p:sp>
        <p:sp>
          <p:nvSpPr>
            <p:cNvPr id="39" name="Title 2"/>
            <p:cNvSpPr txBox="1">
              <a:spLocks/>
            </p:cNvSpPr>
            <p:nvPr/>
          </p:nvSpPr>
          <p:spPr>
            <a:xfrm>
              <a:off x="-1219200" y="2398157"/>
              <a:ext cx="5334000" cy="822960"/>
            </a:xfrm>
            <a:prstGeom prst="rect">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r>
                <a:rPr lang="en-US" sz="1800" dirty="0">
                  <a:solidFill>
                    <a:schemeClr val="bg1"/>
                  </a:solidFill>
                </a:rPr>
                <a:t>Metric Definition and Formula</a:t>
              </a:r>
            </a:p>
          </p:txBody>
        </p:sp>
      </p:grpSp>
      <p:sp>
        <p:nvSpPr>
          <p:cNvPr id="3" name="Rectangle 2"/>
          <p:cNvSpPr/>
          <p:nvPr/>
        </p:nvSpPr>
        <p:spPr>
          <a:xfrm>
            <a:off x="308748" y="853823"/>
            <a:ext cx="8526505" cy="3020083"/>
          </a:xfrm>
          <a:prstGeom prst="rect">
            <a:avLst/>
          </a:prstGeom>
        </p:spPr>
        <p:txBody>
          <a:bodyPr wrap="square">
            <a:spAutoFit/>
          </a:bodyPr>
          <a:lstStyle/>
          <a:p>
            <a:pPr marL="456789" lvl="1">
              <a:spcBef>
                <a:spcPts val="599"/>
              </a:spcBef>
              <a:spcAft>
                <a:spcPts val="300"/>
              </a:spcAft>
            </a:pPr>
            <a:r>
              <a:rPr lang="en-GB" sz="1399" b="1" cap="small" spc="100" dirty="0">
                <a:solidFill>
                  <a:srgbClr val="17365D"/>
                </a:solidFill>
                <a:latin typeface="Cambria" panose="02040503050406030204" pitchFamily="18" charset="0"/>
                <a:ea typeface="Arial" panose="020B0604020202020204" pitchFamily="34" charset="0"/>
                <a:cs typeface="Times New Roman" panose="02020603050405020304" pitchFamily="18" charset="0"/>
              </a:rPr>
              <a:t>Percentage Comment</a:t>
            </a:r>
            <a:endParaRPr lang="en-IN" sz="1399" b="1" cap="small" spc="100"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013B82"/>
                </a:solidFill>
                <a:ea typeface="Times New Roman" panose="02020603050405020304" pitchFamily="18" charset="0"/>
                <a:cs typeface="Times New Roman" panose="02020603050405020304" pitchFamily="18" charset="0"/>
              </a:rPr>
              <a:t>Percentage of code commented by the developer to help the reader understand what the intent of the code. This is defined for application, assemblies, namespaces, types, methods. This metric is computed with the following formula:</a:t>
            </a: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333333"/>
                </a:solidFill>
                <a:ea typeface="Times New Roman" panose="02020603050405020304" pitchFamily="18" charset="0"/>
                <a:cs typeface="Times New Roman" panose="02020603050405020304" pitchFamily="18" charset="0"/>
              </a:rPr>
              <a:t>PercentageComment = Comment lines / (Lines of code + Comment lines) * 100</a:t>
            </a:r>
            <a:endParaRPr lang="en-IN" sz="1199" dirty="0">
              <a:solidFill>
                <a:srgbClr val="333333"/>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r>
              <a:rPr lang="en-GB" sz="1199" b="1" i="1" dirty="0">
                <a:solidFill>
                  <a:srgbClr val="333333"/>
                </a:solidFill>
                <a:ea typeface="Times New Roman" panose="02020603050405020304" pitchFamily="18" charset="0"/>
                <a:cs typeface="Times New Roman" panose="02020603050405020304" pitchFamily="18" charset="0"/>
              </a:rPr>
              <a:t>Recommendations:</a:t>
            </a:r>
            <a:r>
              <a:rPr lang="en-GB" sz="1199" dirty="0">
                <a:solidFill>
                  <a:srgbClr val="333333"/>
                </a:solidFill>
                <a:ea typeface="Times New Roman" panose="02020603050405020304" pitchFamily="18" charset="0"/>
                <a:cs typeface="Times New Roman" panose="02020603050405020304" pitchFamily="18" charset="0"/>
              </a:rPr>
              <a:t> </a:t>
            </a:r>
            <a:r>
              <a:rPr lang="en-GB" sz="1199" dirty="0">
                <a:solidFill>
                  <a:srgbClr val="F37021"/>
                </a:solidFill>
                <a:ea typeface="Times New Roman" panose="02020603050405020304" pitchFamily="18" charset="0"/>
                <a:cs typeface="Times New Roman" panose="02020603050405020304" pitchFamily="18" charset="0"/>
              </a:rPr>
              <a:t>Code where the percentage of comment is lower than 15% should be more commented. However overly commented code (&gt;30%) is not necessarily a blessing as it can pose changes of keeping the comments updated. Specifically if a code is written all the AllianceWay best practices, the code itself becomes more readable and the need of commenting reduces. Having the code comments updated is very important and not having the updated code comments is worse than not having any code comments.</a:t>
            </a:r>
            <a:endParaRPr lang="en-IN" sz="1199" dirty="0">
              <a:solidFill>
                <a:srgbClr val="F37021"/>
              </a:solidFill>
              <a:ea typeface="Times New Roman" panose="02020603050405020304" pitchFamily="18" charset="0"/>
              <a:cs typeface="Times New Roman" panose="02020603050405020304" pitchFamily="18" charset="0"/>
            </a:endParaRPr>
          </a:p>
          <a:p>
            <a:r>
              <a:rPr lang="en-GB" sz="1199" dirty="0">
                <a:solidFill>
                  <a:srgbClr val="F37021"/>
                </a:solidFill>
                <a:ea typeface="Times New Roman" panose="02020603050405020304" pitchFamily="18" charset="0"/>
                <a:cs typeface="Times New Roman" panose="02020603050405020304" pitchFamily="18" charset="0"/>
              </a:rPr>
              <a:t>It is highly recommend to have comments when you think the code or decisions made in the code are not self-explanatory or the code is complex to understand. </a:t>
            </a:r>
            <a:endParaRPr lang="en-IN" sz="1199" dirty="0">
              <a:solidFill>
                <a:srgbClr val="F37021"/>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769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257301" y="0"/>
            <a:ext cx="2590043" cy="299804"/>
          </a:xfrm>
          <a:prstGeom prst="rect">
            <a:avLst/>
          </a:prstGeom>
        </p:spPr>
        <p:txBody>
          <a:bodyPr wrap="none">
            <a:spAutoFit/>
          </a:bodyPr>
          <a:lstStyle/>
          <a:p>
            <a:pPr lvl="0"/>
            <a:r>
              <a:rPr lang="en-US" sz="1350" b="1" dirty="0"/>
              <a:t>Support and Approval Process</a:t>
            </a:r>
            <a:endParaRPr lang="en-IN" sz="1350" b="1" dirty="0"/>
          </a:p>
        </p:txBody>
      </p:sp>
      <p:grpSp>
        <p:nvGrpSpPr>
          <p:cNvPr id="37" name="Group 36"/>
          <p:cNvGrpSpPr/>
          <p:nvPr/>
        </p:nvGrpSpPr>
        <p:grpSpPr>
          <a:xfrm>
            <a:off x="1143000" y="0"/>
            <a:ext cx="4484369" cy="822199"/>
            <a:chOff x="-1219200" y="2398157"/>
            <a:chExt cx="5979158" cy="822960"/>
          </a:xfrm>
        </p:grpSpPr>
        <p:sp>
          <p:nvSpPr>
            <p:cNvPr id="38" name="Title 2"/>
            <p:cNvSpPr txBox="1">
              <a:spLocks/>
            </p:cNvSpPr>
            <p:nvPr/>
          </p:nvSpPr>
          <p:spPr>
            <a:xfrm>
              <a:off x="990600" y="2398157"/>
              <a:ext cx="3769358" cy="822960"/>
            </a:xfrm>
            <a:prstGeom prst="parallelogram">
              <a:avLst>
                <a:gd name="adj" fmla="val 58250"/>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endParaRPr lang="en-US" sz="1800" dirty="0">
                <a:solidFill>
                  <a:schemeClr val="bg1"/>
                </a:solidFill>
              </a:endParaRPr>
            </a:p>
          </p:txBody>
        </p:sp>
        <p:sp>
          <p:nvSpPr>
            <p:cNvPr id="39" name="Title 2"/>
            <p:cNvSpPr txBox="1">
              <a:spLocks/>
            </p:cNvSpPr>
            <p:nvPr/>
          </p:nvSpPr>
          <p:spPr>
            <a:xfrm>
              <a:off x="-1219200" y="2398157"/>
              <a:ext cx="5334000" cy="822960"/>
            </a:xfrm>
            <a:prstGeom prst="rect">
              <a:avLst/>
            </a:prstGeom>
            <a:solidFill>
              <a:srgbClr val="00487E"/>
            </a:solidFill>
          </p:spPr>
          <p:txBody>
            <a:bodyPr vert="horz" wrap="square" lIns="205740" tIns="34290" rIns="68580" bIns="34290" rtlCol="0" anchor="ctr">
              <a:noAutofit/>
            </a:bodyPr>
            <a:lstStyle>
              <a:defPPr>
                <a:defRPr lang="en-US"/>
              </a:defPPr>
              <a:lvl1pPr defTabSz="914400">
                <a:spcBef>
                  <a:spcPct val="0"/>
                </a:spcBef>
                <a:buNone/>
                <a:defRPr sz="2400" b="1">
                  <a:solidFill>
                    <a:srgbClr val="00487E"/>
                  </a:solidFill>
                  <a:latin typeface="Century Gothic" pitchFamily="34" charset="0"/>
                  <a:ea typeface="+mj-ea"/>
                  <a:cs typeface="Arial" pitchFamily="34" charset="0"/>
                </a:defRPr>
              </a:lvl1pPr>
            </a:lstStyle>
            <a:p>
              <a:r>
                <a:rPr lang="en-US" sz="1800" dirty="0">
                  <a:solidFill>
                    <a:schemeClr val="bg1"/>
                  </a:solidFill>
                </a:rPr>
                <a:t>Metric Definition and Formula</a:t>
              </a:r>
            </a:p>
          </p:txBody>
        </p:sp>
      </p:grpSp>
      <p:sp>
        <p:nvSpPr>
          <p:cNvPr id="3" name="Rectangle 2"/>
          <p:cNvSpPr/>
          <p:nvPr/>
        </p:nvSpPr>
        <p:spPr>
          <a:xfrm>
            <a:off x="308748" y="853823"/>
            <a:ext cx="8526505" cy="1960132"/>
          </a:xfrm>
          <a:prstGeom prst="rect">
            <a:avLst/>
          </a:prstGeom>
        </p:spPr>
        <p:txBody>
          <a:bodyPr wrap="square">
            <a:spAutoFit/>
          </a:bodyPr>
          <a:lstStyle/>
          <a:p>
            <a:pPr marL="456788" lvl="1">
              <a:spcBef>
                <a:spcPts val="599"/>
              </a:spcBef>
              <a:spcAft>
                <a:spcPts val="300"/>
              </a:spcAft>
            </a:pPr>
            <a:r>
              <a:rPr lang="en-GB" sz="1399" b="1" cap="small" spc="100" dirty="0">
                <a:solidFill>
                  <a:srgbClr val="17365D"/>
                </a:solidFill>
                <a:latin typeface="Cambria" panose="02040503050406030204" pitchFamily="18" charset="0"/>
                <a:ea typeface="Arial" panose="020B0604020202020204" pitchFamily="34" charset="0"/>
                <a:cs typeface="Times New Roman" panose="02020603050405020304" pitchFamily="18" charset="0"/>
              </a:rPr>
              <a:t>Rules Compliance</a:t>
            </a:r>
            <a:endParaRPr lang="en-IN" sz="1399" b="1" cap="small" spc="100"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013B82"/>
                </a:solidFill>
                <a:ea typeface="Times New Roman" panose="02020603050405020304" pitchFamily="18" charset="0"/>
                <a:cs typeface="Times New Roman" panose="02020603050405020304" pitchFamily="18" charset="0"/>
              </a:rPr>
              <a:t>The Rules Compliance is one single number that indicates at what magnitude the good practices and standards are not being followed. </a:t>
            </a: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dirty="0">
                <a:solidFill>
                  <a:srgbClr val="333333"/>
                </a:solidFill>
                <a:ea typeface="Times New Roman" panose="02020603050405020304" pitchFamily="18" charset="0"/>
                <a:cs typeface="Times New Roman" panose="02020603050405020304" pitchFamily="18" charset="0"/>
              </a:rPr>
              <a:t>Formula: Rules compliance index (RCI) = 100 - (</a:t>
            </a:r>
            <a:r>
              <a:rPr lang="en-US" sz="1199" dirty="0">
                <a:solidFill>
                  <a:srgbClr val="333333"/>
                </a:solidFill>
                <a:ea typeface="Times New Roman" panose="02020603050405020304" pitchFamily="18" charset="0"/>
                <a:cs typeface="Times New Roman" panose="02020603050405020304" pitchFamily="18" charset="0"/>
              </a:rPr>
              <a:t>Weighted issues/ Lines of code * 100)</a:t>
            </a:r>
            <a:endParaRPr lang="en-IN" sz="1199" dirty="0">
              <a:solidFill>
                <a:srgbClr val="333333"/>
              </a:solidFill>
              <a:ea typeface="Times New Roman" panose="02020603050405020304" pitchFamily="18" charset="0"/>
              <a:cs typeface="Times New Roman" panose="02020603050405020304" pitchFamily="18" charset="0"/>
            </a:endParaRPr>
          </a:p>
          <a:p>
            <a:pPr>
              <a:lnSpc>
                <a:spcPts val="1798"/>
              </a:lnSpc>
            </a:pPr>
            <a:endParaRPr lang="en-GB" sz="1199" dirty="0">
              <a:solidFill>
                <a:srgbClr val="333333"/>
              </a:solidFill>
              <a:ea typeface="Times New Roman" panose="02020603050405020304" pitchFamily="18" charset="0"/>
              <a:cs typeface="Times New Roman" panose="02020603050405020304" pitchFamily="18" charset="0"/>
            </a:endParaRPr>
          </a:p>
          <a:p>
            <a:pPr>
              <a:lnSpc>
                <a:spcPts val="1798"/>
              </a:lnSpc>
            </a:pPr>
            <a:r>
              <a:rPr lang="en-GB" sz="1199" b="1" i="1" dirty="0">
                <a:solidFill>
                  <a:srgbClr val="333333"/>
                </a:solidFill>
                <a:ea typeface="Times New Roman" panose="02020603050405020304" pitchFamily="18" charset="0"/>
                <a:cs typeface="Times New Roman" panose="02020603050405020304" pitchFamily="18" charset="0"/>
              </a:rPr>
              <a:t>Recommendations:</a:t>
            </a:r>
            <a:r>
              <a:rPr lang="en-GB" sz="1199" dirty="0">
                <a:solidFill>
                  <a:srgbClr val="333333"/>
                </a:solidFill>
                <a:ea typeface="Times New Roman" panose="02020603050405020304" pitchFamily="18" charset="0"/>
                <a:cs typeface="Times New Roman" panose="02020603050405020304" pitchFamily="18" charset="0"/>
              </a:rPr>
              <a:t> </a:t>
            </a:r>
            <a:r>
              <a:rPr lang="en-GB" sz="1199" dirty="0">
                <a:solidFill>
                  <a:srgbClr val="F37021"/>
                </a:solidFill>
                <a:ea typeface="Times New Roman" panose="02020603050405020304" pitchFamily="18" charset="0"/>
                <a:cs typeface="Times New Roman" panose="02020603050405020304" pitchFamily="18" charset="0"/>
              </a:rPr>
              <a:t>Closer to 100% is better, but </a:t>
            </a:r>
            <a:r>
              <a:rPr lang="en-GB" sz="1199" dirty="0" smtClean="0">
                <a:solidFill>
                  <a:srgbClr val="F37021"/>
                </a:solidFill>
                <a:ea typeface="Times New Roman" panose="02020603050405020304" pitchFamily="18" charset="0"/>
                <a:cs typeface="Times New Roman" panose="02020603050405020304" pitchFamily="18" charset="0"/>
              </a:rPr>
              <a:t>EPAM </a:t>
            </a:r>
            <a:r>
              <a:rPr lang="en-GB" sz="1199" dirty="0">
                <a:solidFill>
                  <a:srgbClr val="F37021"/>
                </a:solidFill>
                <a:ea typeface="Times New Roman" panose="02020603050405020304" pitchFamily="18" charset="0"/>
                <a:cs typeface="Times New Roman" panose="02020603050405020304" pitchFamily="18" charset="0"/>
              </a:rPr>
              <a:t>recommended index is &gt; 95%. </a:t>
            </a:r>
            <a:endParaRPr lang="en-IN" sz="1199" dirty="0">
              <a:solidFill>
                <a:srgbClr val="F37021"/>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2329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5" name="Content Placeholder 4" descr="What now?• What to start with?  –   Improving test coverage?  –   Removing duplicate code?  –   Checking violations?  –   ..."/>
          <p:cNvPicPr>
            <a:picLocks noGrp="1"/>
          </p:cNvPicPr>
          <p:nvPr>
            <p:ph idx="1"/>
          </p:nvPr>
        </p:nvPicPr>
        <p:blipFill rotWithShape="1">
          <a:blip r:embed="rId2">
            <a:extLst>
              <a:ext uri="{28A0092B-C50C-407E-A947-70E740481C1C}">
                <a14:useLocalDpi xmlns:a14="http://schemas.microsoft.com/office/drawing/2010/main" val="0"/>
              </a:ext>
            </a:extLst>
          </a:blip>
          <a:srcRect l="3646" t="5244" r="13800" b="10861"/>
          <a:stretch/>
        </p:blipFill>
        <p:spPr bwMode="auto">
          <a:xfrm>
            <a:off x="2063617" y="726168"/>
            <a:ext cx="5016765" cy="38276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8417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2050" name="Picture 2" descr="What is code quality?&#10;“It’s an indicator about how quickly&#10;developers can add business value to a&#10;software system”&#10;&#10;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9103" y="685800"/>
            <a:ext cx="5205793" cy="39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3435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668762" y="1201419"/>
            <a:ext cx="2740662" cy="26645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796" b="1" dirty="0">
                <a:ln w="6600">
                  <a:solidFill>
                    <a:schemeClr val="accent2"/>
                  </a:solidFill>
                  <a:prstDash val="solid"/>
                </a:ln>
                <a:solidFill>
                  <a:srgbClr val="FFFFFF"/>
                </a:solidFill>
                <a:effectLst>
                  <a:outerShdw dist="38100" dir="2700000" algn="tl" rotWithShape="0">
                    <a:schemeClr val="accent2"/>
                  </a:outerShdw>
                </a:effectLst>
              </a:rPr>
              <a:t>DEMO</a:t>
            </a:r>
            <a:endParaRPr lang="en-IN" sz="4796" dirty="0">
              <a:solidFill>
                <a:srgbClr val="F37021"/>
              </a:solidFill>
            </a:endParaRPr>
          </a:p>
        </p:txBody>
      </p:sp>
    </p:spTree>
    <p:extLst>
      <p:ext uri="{BB962C8B-B14F-4D97-AF65-F5344CB8AC3E}">
        <p14:creationId xmlns:p14="http://schemas.microsoft.com/office/powerpoint/2010/main" val="40027245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5" descr="Philly.jpg"/>
          <p:cNvPicPr>
            <a:picLocks noChangeAspect="1"/>
          </p:cNvPicPr>
          <p:nvPr/>
        </p:nvPicPr>
        <p:blipFill>
          <a:blip r:embed="rId2">
            <a:extLst>
              <a:ext uri="{28A0092B-C50C-407E-A947-70E740481C1C}">
                <a14:useLocalDpi xmlns:a14="http://schemas.microsoft.com/office/drawing/2010/main" val="0"/>
              </a:ext>
            </a:extLst>
          </a:blip>
          <a:srcRect t="7813" b="7813"/>
          <a:stretch>
            <a:fillRect/>
          </a:stretch>
        </p:blipFill>
        <p:spPr>
          <a:xfrm>
            <a:off x="0" y="0"/>
            <a:ext cx="9144000" cy="5143500"/>
          </a:xfrm>
          <a:prstGeom prst="rect">
            <a:avLst/>
          </a:prstGeom>
        </p:spPr>
      </p:pic>
      <p:sp>
        <p:nvSpPr>
          <p:cNvPr id="7" name="Title 6"/>
          <p:cNvSpPr>
            <a:spLocks noGrp="1"/>
          </p:cNvSpPr>
          <p:nvPr>
            <p:ph type="title"/>
          </p:nvPr>
        </p:nvSpPr>
        <p:spPr>
          <a:xfrm>
            <a:off x="1266417" y="2968366"/>
            <a:ext cx="2446632" cy="431657"/>
          </a:xfrm>
        </p:spPr>
        <p:txBody>
          <a:bodyPr/>
          <a:lstStyle/>
          <a:p>
            <a:r>
              <a:rPr lang="en-US" sz="2400" dirty="0" smtClean="0">
                <a:latin typeface="Arial Black" panose="020B0A04020102020204" pitchFamily="34" charset="0"/>
              </a:rPr>
              <a:t>THANK YOU!</a:t>
            </a:r>
            <a:endParaRPr lang="en-US" sz="2400" dirty="0">
              <a:latin typeface="Arial Black" panose="020B0A04020102020204" pitchFamily="34" charset="0"/>
            </a:endParaRPr>
          </a:p>
        </p:txBody>
      </p:sp>
    </p:spTree>
    <p:extLst>
      <p:ext uri="{BB962C8B-B14F-4D97-AF65-F5344CB8AC3E}">
        <p14:creationId xmlns:p14="http://schemas.microsoft.com/office/powerpoint/2010/main" val="950223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3074" name="Picture 2" descr="Why measure?&#10;● Source code is the heart of each system&#10;● Developers don’t write new software. They&#10;maintain “legacy” syst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6383" y="685800"/>
            <a:ext cx="5211233" cy="39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757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pic>
        <p:nvPicPr>
          <p:cNvPr id="4098" name="Picture 2" descr="When you should measure?&#10;● From project day #0&#10;● Continuously&#10;● Prevent vs post-actions&#10;● Prioritize and plan&#10;&#10;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6383" y="685800"/>
            <a:ext cx="5211233" cy="39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890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Results Can You Expect from Inspections? </a:t>
            </a:r>
          </a:p>
        </p:txBody>
      </p:sp>
      <p:sp>
        <p:nvSpPr>
          <p:cNvPr id="3" name="Content Placeholder 2"/>
          <p:cNvSpPr>
            <a:spLocks noGrp="1"/>
          </p:cNvSpPr>
          <p:nvPr>
            <p:ph idx="1"/>
          </p:nvPr>
        </p:nvSpPr>
        <p:spPr/>
        <p:txBody>
          <a:bodyPr/>
          <a:lstStyle/>
          <a:p>
            <a:r>
              <a:rPr lang="en-US" sz="1800" dirty="0"/>
              <a:t>The combination of design and code inspections usually removes 70-85 percent or more of the defects in a </a:t>
            </a:r>
            <a:r>
              <a:rPr lang="en-US" sz="1800" dirty="0" smtClean="0"/>
              <a:t>product</a:t>
            </a:r>
            <a:endParaRPr lang="en-US" sz="1000" dirty="0" smtClean="0"/>
          </a:p>
          <a:p>
            <a:endParaRPr lang="en-US" sz="1000" dirty="0"/>
          </a:p>
          <a:p>
            <a:r>
              <a:rPr lang="en-US" sz="1800" dirty="0"/>
              <a:t>Designers and coders learn to improve their work through participating in inspections, and inspections increase productivity by about 20 percent </a:t>
            </a:r>
            <a:endParaRPr lang="en-US" sz="1800" dirty="0" smtClean="0"/>
          </a:p>
          <a:p>
            <a:pPr marL="0" indent="0">
              <a:buNone/>
            </a:pPr>
            <a:r>
              <a:rPr lang="en-US" sz="1800" dirty="0"/>
              <a:t>	</a:t>
            </a:r>
            <a:endParaRPr lang="en-US" sz="1200" dirty="0"/>
          </a:p>
          <a:p>
            <a:r>
              <a:rPr lang="en-US" sz="1800" dirty="0"/>
              <a:t>On a project that uses inspections for design and code, the inspections will take up about 10-15 percent of project budget and will typically reduce overall project cost. </a:t>
            </a:r>
          </a:p>
          <a:p>
            <a:endParaRPr lang="en-US" dirty="0"/>
          </a:p>
        </p:txBody>
      </p:sp>
      <p:sp>
        <p:nvSpPr>
          <p:cNvPr id="4" name="Footer Placeholder 3"/>
          <p:cNvSpPr>
            <a:spLocks noGrp="1"/>
          </p:cNvSpPr>
          <p:nvPr>
            <p:ph type="ftr" sz="quarter" idx="11"/>
          </p:nvPr>
        </p:nvSpPr>
        <p:spPr/>
        <p:txBody>
          <a:bodyPr/>
          <a:lstStyle/>
          <a:p>
            <a:pPr defTabSz="685800"/>
            <a:r>
              <a:rPr lang="en-US" sz="1350" smtClean="0">
                <a:solidFill>
                  <a:srgbClr val="464547"/>
                </a:solidFill>
              </a:rPr>
              <a:t>Confidential</a:t>
            </a:r>
            <a:endParaRPr lang="en-US" sz="1350">
              <a:solidFill>
                <a:srgbClr val="464547"/>
              </a:solidFill>
            </a:endParaRPr>
          </a:p>
        </p:txBody>
      </p:sp>
    </p:spTree>
    <p:extLst>
      <p:ext uri="{BB962C8B-B14F-4D97-AF65-F5344CB8AC3E}">
        <p14:creationId xmlns:p14="http://schemas.microsoft.com/office/powerpoint/2010/main" val="1820378130"/>
      </p:ext>
    </p:extLst>
  </p:cSld>
  <p:clrMapOvr>
    <a:masterClrMapping/>
  </p:clrMapOvr>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6_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2_Header &amp; Foot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9050" cmpd="sng"/>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9_Header &amp; Foot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9050" cmpd="sng"/>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20_Header &amp; Foot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9050" cmpd="sng"/>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_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2_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4_Theme7">
  <a:themeElements>
    <a:clrScheme name="EPAM_Color">
      <a:dk1>
        <a:srgbClr val="464547"/>
      </a:dk1>
      <a:lt1>
        <a:sysClr val="window" lastClr="FFFFFF"/>
      </a:lt1>
      <a:dk2>
        <a:srgbClr val="666666"/>
      </a:dk2>
      <a:lt2>
        <a:srgbClr val="999999"/>
      </a:lt2>
      <a:accent1>
        <a:srgbClr val="CCCCCC"/>
      </a:accent1>
      <a:accent2>
        <a:srgbClr val="39C2D7"/>
      </a:accent2>
      <a:accent3>
        <a:srgbClr val="1A9CB0"/>
      </a:accent3>
      <a:accent4>
        <a:srgbClr val="A3C644"/>
      </a:accent4>
      <a:accent5>
        <a:srgbClr val="7F993A"/>
      </a:accent5>
      <a:accent6>
        <a:srgbClr val="B22746"/>
      </a:accent6>
      <a:hlink>
        <a:srgbClr val="FFFFFF"/>
      </a:hlink>
      <a:folHlink>
        <a:srgbClr val="FFFFFF"/>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dirty="0" err="1">
            <a:solidFill>
              <a:srgbClr val="444444"/>
            </a:solidFill>
            <a:latin typeface="Trebuchet MS"/>
            <a:cs typeface="Trebuchet MS"/>
          </a:defRPr>
        </a:defPPr>
      </a:lstStyle>
    </a:txDef>
  </a:objectDefaults>
  <a:extraClrSchemeLst/>
  <a:extLst>
    <a:ext uri="{05A4C25C-085E-4340-85A3-A5531E510DB2}">
      <thm15:themeFamily xmlns:thm15="http://schemas.microsoft.com/office/thememl/2012/main" name="Theme7" id="{9F6C64EC-45CD-48AA-B768-7D4822899D82}" vid="{7A75437C-4C1D-43A1-AA8C-1A1832661CC6}"/>
    </a:ext>
  </a:extLst>
</a:theme>
</file>

<file path=ppt/theme/theme18.xml><?xml version="1.0" encoding="utf-8"?>
<a:theme xmlns:a="http://schemas.openxmlformats.org/drawingml/2006/main" name="4_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5_Theme7">
  <a:themeElements>
    <a:clrScheme name="EPAM_Color">
      <a:dk1>
        <a:srgbClr val="464547"/>
      </a:dk1>
      <a:lt1>
        <a:sysClr val="window" lastClr="FFFFFF"/>
      </a:lt1>
      <a:dk2>
        <a:srgbClr val="666666"/>
      </a:dk2>
      <a:lt2>
        <a:srgbClr val="999999"/>
      </a:lt2>
      <a:accent1>
        <a:srgbClr val="CCCCCC"/>
      </a:accent1>
      <a:accent2>
        <a:srgbClr val="39C2D7"/>
      </a:accent2>
      <a:accent3>
        <a:srgbClr val="1A9CB0"/>
      </a:accent3>
      <a:accent4>
        <a:srgbClr val="A3C644"/>
      </a:accent4>
      <a:accent5>
        <a:srgbClr val="7F993A"/>
      </a:accent5>
      <a:accent6>
        <a:srgbClr val="B22746"/>
      </a:accent6>
      <a:hlink>
        <a:srgbClr val="FFFFFF"/>
      </a:hlink>
      <a:folHlink>
        <a:srgbClr val="FFFFFF"/>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dirty="0" err="1">
            <a:solidFill>
              <a:srgbClr val="444444"/>
            </a:solidFill>
            <a:latin typeface="Trebuchet MS"/>
            <a:cs typeface="Trebuchet MS"/>
          </a:defRPr>
        </a:defPPr>
      </a:lstStyle>
    </a:txDef>
  </a:objectDefaults>
  <a:extraClrSchemeLst/>
  <a:extLst>
    <a:ext uri="{05A4C25C-085E-4340-85A3-A5531E510DB2}">
      <thm15:themeFamily xmlns:thm15="http://schemas.microsoft.com/office/thememl/2012/main" name="Theme7" id="{9F6C64EC-45CD-48AA-B768-7D4822899D82}" vid="{7A75437C-4C1D-43A1-AA8C-1A1832661CC6}"/>
    </a:ext>
  </a:extLst>
</a:theme>
</file>

<file path=ppt/theme/theme2.xml><?xml version="1.0" encoding="utf-8"?>
<a:theme xmlns:a="http://schemas.openxmlformats.org/drawingml/2006/main" name="17_Header &amp; Foot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9050" cmpd="sng"/>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7_Content Slides">
  <a:themeElements>
    <a:clrScheme name="Custom 1">
      <a:dk1>
        <a:srgbClr val="464547"/>
      </a:dk1>
      <a:lt1>
        <a:sysClr val="window" lastClr="FFFFFF"/>
      </a:lt1>
      <a:dk2>
        <a:srgbClr val="666666"/>
      </a:dk2>
      <a:lt2>
        <a:srgbClr val="999999"/>
      </a:lt2>
      <a:accent1>
        <a:srgbClr val="CCCCCC"/>
      </a:accent1>
      <a:accent2>
        <a:srgbClr val="39C2D7"/>
      </a:accent2>
      <a:accent3>
        <a:srgbClr val="1A9CB0"/>
      </a:accent3>
      <a:accent4>
        <a:srgbClr val="A3C644"/>
      </a:accent4>
      <a:accent5>
        <a:srgbClr val="7F993A"/>
      </a:accent5>
      <a:accent6>
        <a:srgbClr val="B22746"/>
      </a:accent6>
      <a:hlink>
        <a:srgbClr val="1A9CB0"/>
      </a:hlink>
      <a:folHlink>
        <a:srgbClr val="E99EAF"/>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dirty="0" err="1">
            <a:solidFill>
              <a:srgbClr val="444444"/>
            </a:solidFill>
            <a:latin typeface="Trebuchet MS"/>
            <a:cs typeface="Trebuchet MS"/>
          </a:defRPr>
        </a:defPPr>
      </a:lstStyle>
    </a:txDef>
  </a:objectDefaults>
  <a:extraClrSchemeLst/>
</a:theme>
</file>

<file path=ppt/theme/theme4.xml><?xml version="1.0" encoding="utf-8"?>
<a:theme xmlns:a="http://schemas.openxmlformats.org/drawingml/2006/main" name="4_Header &amp; Foot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9050" cmpd="sng"/>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_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Header &amp; Foot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9050" cmpd="sng"/>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4_Content Slides">
  <a:themeElements>
    <a:clrScheme name="Custom 1">
      <a:dk1>
        <a:srgbClr val="464547"/>
      </a:dk1>
      <a:lt1>
        <a:sysClr val="window" lastClr="FFFFFF"/>
      </a:lt1>
      <a:dk2>
        <a:srgbClr val="666666"/>
      </a:dk2>
      <a:lt2>
        <a:srgbClr val="999999"/>
      </a:lt2>
      <a:accent1>
        <a:srgbClr val="CCCCCC"/>
      </a:accent1>
      <a:accent2>
        <a:srgbClr val="39C2D7"/>
      </a:accent2>
      <a:accent3>
        <a:srgbClr val="1A9CB0"/>
      </a:accent3>
      <a:accent4>
        <a:srgbClr val="A3C644"/>
      </a:accent4>
      <a:accent5>
        <a:srgbClr val="7F993A"/>
      </a:accent5>
      <a:accent6>
        <a:srgbClr val="B22746"/>
      </a:accent6>
      <a:hlink>
        <a:srgbClr val="1A9CB0"/>
      </a:hlink>
      <a:folHlink>
        <a:srgbClr val="E99EAF"/>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dirty="0" err="1">
            <a:solidFill>
              <a:srgbClr val="444444"/>
            </a:solidFill>
            <a:latin typeface="Trebuchet MS"/>
            <a:cs typeface="Trebuchet MS"/>
          </a:defRPr>
        </a:defPPr>
      </a:lstStyle>
    </a:txDef>
  </a:objectDefaults>
  <a:extraClrSchemeLst/>
</a:theme>
</file>

<file path=ppt/theme/theme9.xml><?xml version="1.0" encoding="utf-8"?>
<a:theme xmlns:a="http://schemas.openxmlformats.org/drawingml/2006/main" name="18_Header &amp; Foot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9050" cmpd="sng"/>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EPAM_PPT_General_Template_20150223.thmx</Template>
  <TotalTime>2979</TotalTime>
  <Words>1300</Words>
  <Application>Microsoft Office PowerPoint</Application>
  <PresentationFormat>On-screen Show (16:9)</PresentationFormat>
  <Paragraphs>272</Paragraphs>
  <Slides>61</Slides>
  <Notes>13</Notes>
  <HiddenSlides>8</HiddenSlides>
  <MMClips>0</MMClips>
  <ScaleCrop>false</ScaleCrop>
  <HeadingPairs>
    <vt:vector size="6" baseType="variant">
      <vt:variant>
        <vt:lpstr>Fonts Used</vt:lpstr>
      </vt:variant>
      <vt:variant>
        <vt:i4>13</vt:i4>
      </vt:variant>
      <vt:variant>
        <vt:lpstr>Theme</vt:lpstr>
      </vt:variant>
      <vt:variant>
        <vt:i4>19</vt:i4>
      </vt:variant>
      <vt:variant>
        <vt:lpstr>Slide Titles</vt:lpstr>
      </vt:variant>
      <vt:variant>
        <vt:i4>61</vt:i4>
      </vt:variant>
    </vt:vector>
  </HeadingPairs>
  <TitlesOfParts>
    <vt:vector size="93" baseType="lpstr">
      <vt:lpstr>Arial</vt:lpstr>
      <vt:lpstr>Arial Black</vt:lpstr>
      <vt:lpstr>Calibri</vt:lpstr>
      <vt:lpstr>Cambria</vt:lpstr>
      <vt:lpstr>Century Gothic</vt:lpstr>
      <vt:lpstr>Helvetica</vt:lpstr>
      <vt:lpstr>Lucida Grande</vt:lpstr>
      <vt:lpstr>Oswald Bold</vt:lpstr>
      <vt:lpstr>Source Sans Pro Light</vt:lpstr>
      <vt:lpstr>Times New Roman</vt:lpstr>
      <vt:lpstr>Trebuchet MS</vt:lpstr>
      <vt:lpstr>Trebuchet MS Bold Italic</vt:lpstr>
      <vt:lpstr>Wingdings</vt:lpstr>
      <vt:lpstr>EPAM_PPT_General_Template_20150223</vt:lpstr>
      <vt:lpstr>17_Header &amp; Footer Slides</vt:lpstr>
      <vt:lpstr>7_Content Slides</vt:lpstr>
      <vt:lpstr>4_Header &amp; Footer Slides</vt:lpstr>
      <vt:lpstr>5_Cover Slides</vt:lpstr>
      <vt:lpstr>1_Header &amp; Footer Slides</vt:lpstr>
      <vt:lpstr>Cover Slides</vt:lpstr>
      <vt:lpstr>14_Content Slides</vt:lpstr>
      <vt:lpstr>18_Header &amp; Footer Slides</vt:lpstr>
      <vt:lpstr>1_Cover Slides</vt:lpstr>
      <vt:lpstr>6_Cover Slides</vt:lpstr>
      <vt:lpstr>2_Header &amp; Footer Slides</vt:lpstr>
      <vt:lpstr>19_Header &amp; Footer Slides</vt:lpstr>
      <vt:lpstr>20_Header &amp; Footer Slides</vt:lpstr>
      <vt:lpstr>1_EPAM_PPT_General_Template_20150223</vt:lpstr>
      <vt:lpstr>2_Cover Slides</vt:lpstr>
      <vt:lpstr>4_Theme7</vt:lpstr>
      <vt:lpstr>4_EPAM_PPT_General_Template_20150223</vt:lpstr>
      <vt:lpstr>5_Theme7</vt:lpstr>
      <vt:lpstr>PowerPoint Presentation</vt:lpstr>
      <vt:lpstr>Agenda</vt:lpstr>
      <vt:lpstr>(..Contd)</vt:lpstr>
      <vt:lpstr>STATIC CODE ANALYSIS</vt:lpstr>
      <vt:lpstr>PowerPoint Presentation</vt:lpstr>
      <vt:lpstr>PowerPoint Presentation</vt:lpstr>
      <vt:lpstr>PowerPoint Presentation</vt:lpstr>
      <vt:lpstr>PowerPoint Presentation</vt:lpstr>
      <vt:lpstr>What Results Can You Expect from Inspections? </vt:lpstr>
      <vt:lpstr>Best Results – Combine Approaches</vt:lpstr>
      <vt:lpstr>Tracking &amp; Improving Software quality with sonar qube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of Sonar</vt:lpstr>
      <vt:lpstr>INSTALLATION</vt:lpstr>
      <vt:lpstr>(…Contd)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Jenkins Integration &amp; FLOW (SNAPSHOTS)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EPAM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Kjaergaard</dc:creator>
  <cp:lastModifiedBy>Krishnaprasad Koneru</cp:lastModifiedBy>
  <cp:revision>109</cp:revision>
  <dcterms:created xsi:type="dcterms:W3CDTF">2016-01-06T22:15:36Z</dcterms:created>
  <dcterms:modified xsi:type="dcterms:W3CDTF">2017-12-28T04:53:44Z</dcterms:modified>
</cp:coreProperties>
</file>